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60" r:id="rId3"/>
    <p:sldId id="263" r:id="rId4"/>
    <p:sldId id="261" r:id="rId5"/>
    <p:sldId id="265" r:id="rId6"/>
    <p:sldId id="264"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3" d="100"/>
          <a:sy n="63" d="100"/>
        </p:scale>
        <p:origin x="80" y="4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763A30-265A-4733-AFED-9D641E6D037A}"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3700AF48-4912-407D-ABD0-0158BF08834D}">
      <dgm:prSet/>
      <dgm:spPr/>
      <dgm:t>
        <a:bodyPr/>
        <a:lstStyle/>
        <a:p>
          <a:pPr>
            <a:lnSpc>
              <a:spcPct val="100000"/>
            </a:lnSpc>
          </a:pPr>
          <a:r>
            <a:rPr lang="nl-NL"/>
            <a:t>Elk groepslid heeft een bepaalde rol in de groep</a:t>
          </a:r>
          <a:endParaRPr lang="en-US"/>
        </a:p>
      </dgm:t>
    </dgm:pt>
    <dgm:pt modelId="{D0C7FC46-A7D8-4A70-AE36-B233E5FA3272}" type="parTrans" cxnId="{36C623AE-D981-44C7-8512-0DB9A9136BCD}">
      <dgm:prSet/>
      <dgm:spPr/>
      <dgm:t>
        <a:bodyPr/>
        <a:lstStyle/>
        <a:p>
          <a:endParaRPr lang="en-US"/>
        </a:p>
      </dgm:t>
    </dgm:pt>
    <dgm:pt modelId="{0FB2EB97-7407-465E-A090-5D33CB54ADD3}" type="sibTrans" cxnId="{36C623AE-D981-44C7-8512-0DB9A9136BCD}">
      <dgm:prSet/>
      <dgm:spPr/>
      <dgm:t>
        <a:bodyPr/>
        <a:lstStyle/>
        <a:p>
          <a:endParaRPr lang="en-US"/>
        </a:p>
      </dgm:t>
    </dgm:pt>
    <dgm:pt modelId="{1655737A-F943-4CB8-92B5-F9E4E4D512EC}">
      <dgm:prSet/>
      <dgm:spPr/>
      <dgm:t>
        <a:bodyPr/>
        <a:lstStyle/>
        <a:p>
          <a:pPr>
            <a:lnSpc>
              <a:spcPct val="100000"/>
            </a:lnSpc>
          </a:pPr>
          <a:r>
            <a:rPr lang="nl-NL"/>
            <a:t>Andere groepsleden versterken dit vaak vanwege bepaalde verwachtingen </a:t>
          </a:r>
          <a:endParaRPr lang="en-US"/>
        </a:p>
      </dgm:t>
    </dgm:pt>
    <dgm:pt modelId="{8770AC28-B1E1-4CFE-8409-D55D41DDD7AE}" type="parTrans" cxnId="{D43D914F-7592-420D-9B13-BF6CBAD3CE12}">
      <dgm:prSet/>
      <dgm:spPr/>
      <dgm:t>
        <a:bodyPr/>
        <a:lstStyle/>
        <a:p>
          <a:endParaRPr lang="en-US"/>
        </a:p>
      </dgm:t>
    </dgm:pt>
    <dgm:pt modelId="{21E088A3-870D-4A86-A257-4A312B430FE9}" type="sibTrans" cxnId="{D43D914F-7592-420D-9B13-BF6CBAD3CE12}">
      <dgm:prSet/>
      <dgm:spPr/>
      <dgm:t>
        <a:bodyPr/>
        <a:lstStyle/>
        <a:p>
          <a:endParaRPr lang="en-US"/>
        </a:p>
      </dgm:t>
    </dgm:pt>
    <dgm:pt modelId="{6D7B76C9-0963-4ED0-A225-72CE4A75CAF2}">
      <dgm:prSet/>
      <dgm:spPr/>
      <dgm:t>
        <a:bodyPr/>
        <a:lstStyle/>
        <a:p>
          <a:pPr>
            <a:lnSpc>
              <a:spcPct val="100000"/>
            </a:lnSpc>
          </a:pPr>
          <a:r>
            <a:rPr lang="nl-NL"/>
            <a:t>Als begeleider is het je taak om cliënten te ondersteunen als ze in de groep ander gedrag proberen te vertonen, om zo de kans te krijgen een andere rol in de groep aan te nemen</a:t>
          </a:r>
          <a:endParaRPr lang="en-US"/>
        </a:p>
      </dgm:t>
    </dgm:pt>
    <dgm:pt modelId="{7AA52FC0-10E5-4E04-9AD4-4A75CE13DEBA}" type="parTrans" cxnId="{F7F06775-0659-49A5-A94F-8B164FA2B6CF}">
      <dgm:prSet/>
      <dgm:spPr/>
      <dgm:t>
        <a:bodyPr/>
        <a:lstStyle/>
        <a:p>
          <a:endParaRPr lang="en-US"/>
        </a:p>
      </dgm:t>
    </dgm:pt>
    <dgm:pt modelId="{27E4FBA3-ECEA-405A-9BD0-589A31C79630}" type="sibTrans" cxnId="{F7F06775-0659-49A5-A94F-8B164FA2B6CF}">
      <dgm:prSet/>
      <dgm:spPr/>
      <dgm:t>
        <a:bodyPr/>
        <a:lstStyle/>
        <a:p>
          <a:endParaRPr lang="en-US"/>
        </a:p>
      </dgm:t>
    </dgm:pt>
    <dgm:pt modelId="{CF530F1D-83E9-45F3-9944-123B6E0E236E}">
      <dgm:prSet/>
      <dgm:spPr/>
      <dgm:t>
        <a:bodyPr/>
        <a:lstStyle/>
        <a:p>
          <a:pPr>
            <a:lnSpc>
              <a:spcPct val="100000"/>
            </a:lnSpc>
          </a:pPr>
          <a:r>
            <a:rPr lang="nl-NL"/>
            <a:t>Op welke manier kun je onderzoeken welke rol je in de groep hebt?</a:t>
          </a:r>
          <a:endParaRPr lang="en-US"/>
        </a:p>
      </dgm:t>
    </dgm:pt>
    <dgm:pt modelId="{68077B3D-E7CD-472E-9756-CBC60FA8EB6E}" type="parTrans" cxnId="{1A3855F7-9E67-4D24-8FCA-6439337E6B09}">
      <dgm:prSet/>
      <dgm:spPr/>
      <dgm:t>
        <a:bodyPr/>
        <a:lstStyle/>
        <a:p>
          <a:endParaRPr lang="en-US"/>
        </a:p>
      </dgm:t>
    </dgm:pt>
    <dgm:pt modelId="{5D9909AF-D446-40D5-980A-925FA3E8DFFB}" type="sibTrans" cxnId="{1A3855F7-9E67-4D24-8FCA-6439337E6B09}">
      <dgm:prSet/>
      <dgm:spPr/>
      <dgm:t>
        <a:bodyPr/>
        <a:lstStyle/>
        <a:p>
          <a:endParaRPr lang="en-US"/>
        </a:p>
      </dgm:t>
    </dgm:pt>
    <dgm:pt modelId="{33922D20-7E14-4B71-94F2-7CCB54115972}" type="pres">
      <dgm:prSet presAssocID="{A0763A30-265A-4733-AFED-9D641E6D037A}" presName="root" presStyleCnt="0">
        <dgm:presLayoutVars>
          <dgm:dir/>
          <dgm:resizeHandles val="exact"/>
        </dgm:presLayoutVars>
      </dgm:prSet>
      <dgm:spPr/>
    </dgm:pt>
    <dgm:pt modelId="{E6F0550C-B226-45AD-9560-3FAE9C2D0ADA}" type="pres">
      <dgm:prSet presAssocID="{3700AF48-4912-407D-ABD0-0158BF08834D}" presName="compNode" presStyleCnt="0"/>
      <dgm:spPr/>
    </dgm:pt>
    <dgm:pt modelId="{8549BF60-872D-444E-96BF-0BA9DEF93721}" type="pres">
      <dgm:prSet presAssocID="{3700AF48-4912-407D-ABD0-0158BF08834D}" presName="bgRect" presStyleLbl="bgShp" presStyleIdx="0" presStyleCnt="4"/>
      <dgm:spPr/>
    </dgm:pt>
    <dgm:pt modelId="{31950820-8704-4FCF-B4C0-194189D3189E}" type="pres">
      <dgm:prSet presAssocID="{3700AF48-4912-407D-ABD0-0158BF08834D}"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bruikers"/>
        </a:ext>
      </dgm:extLst>
    </dgm:pt>
    <dgm:pt modelId="{1283189A-A47A-4AD8-840E-C80A9D7FD3DE}" type="pres">
      <dgm:prSet presAssocID="{3700AF48-4912-407D-ABD0-0158BF08834D}" presName="spaceRect" presStyleCnt="0"/>
      <dgm:spPr/>
    </dgm:pt>
    <dgm:pt modelId="{DD4E88E2-FD85-4DA3-8866-9BA364C19D11}" type="pres">
      <dgm:prSet presAssocID="{3700AF48-4912-407D-ABD0-0158BF08834D}" presName="parTx" presStyleLbl="revTx" presStyleIdx="0" presStyleCnt="4">
        <dgm:presLayoutVars>
          <dgm:chMax val="0"/>
          <dgm:chPref val="0"/>
        </dgm:presLayoutVars>
      </dgm:prSet>
      <dgm:spPr/>
    </dgm:pt>
    <dgm:pt modelId="{A0E219A0-BF7E-4587-822F-09D7F1AC87BC}" type="pres">
      <dgm:prSet presAssocID="{0FB2EB97-7407-465E-A090-5D33CB54ADD3}" presName="sibTrans" presStyleCnt="0"/>
      <dgm:spPr/>
    </dgm:pt>
    <dgm:pt modelId="{869AC0E3-3561-4C61-98C7-BD929D71E2B6}" type="pres">
      <dgm:prSet presAssocID="{1655737A-F943-4CB8-92B5-F9E4E4D512EC}" presName="compNode" presStyleCnt="0"/>
      <dgm:spPr/>
    </dgm:pt>
    <dgm:pt modelId="{B57FC400-5E98-49D3-8D2F-633C0B646073}" type="pres">
      <dgm:prSet presAssocID="{1655737A-F943-4CB8-92B5-F9E4E4D512EC}" presName="bgRect" presStyleLbl="bgShp" presStyleIdx="1" presStyleCnt="4"/>
      <dgm:spPr/>
    </dgm:pt>
    <dgm:pt modelId="{EC4D4B72-8D15-428E-B927-5814DE031BC5}" type="pres">
      <dgm:prSet presAssocID="{1655737A-F943-4CB8-92B5-F9E4E4D512E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anddruk"/>
        </a:ext>
      </dgm:extLst>
    </dgm:pt>
    <dgm:pt modelId="{70BE86AA-7856-4215-9884-A1F940380206}" type="pres">
      <dgm:prSet presAssocID="{1655737A-F943-4CB8-92B5-F9E4E4D512EC}" presName="spaceRect" presStyleCnt="0"/>
      <dgm:spPr/>
    </dgm:pt>
    <dgm:pt modelId="{E63F741A-901E-46CF-B655-DD17DCAAE734}" type="pres">
      <dgm:prSet presAssocID="{1655737A-F943-4CB8-92B5-F9E4E4D512EC}" presName="parTx" presStyleLbl="revTx" presStyleIdx="1" presStyleCnt="4">
        <dgm:presLayoutVars>
          <dgm:chMax val="0"/>
          <dgm:chPref val="0"/>
        </dgm:presLayoutVars>
      </dgm:prSet>
      <dgm:spPr/>
    </dgm:pt>
    <dgm:pt modelId="{6DEAF525-3B79-4E4C-B441-0EFCDDAD85E9}" type="pres">
      <dgm:prSet presAssocID="{21E088A3-870D-4A86-A257-4A312B430FE9}" presName="sibTrans" presStyleCnt="0"/>
      <dgm:spPr/>
    </dgm:pt>
    <dgm:pt modelId="{80773166-B53A-40AF-8616-8A5DC588ABC0}" type="pres">
      <dgm:prSet presAssocID="{6D7B76C9-0963-4ED0-A225-72CE4A75CAF2}" presName="compNode" presStyleCnt="0"/>
      <dgm:spPr/>
    </dgm:pt>
    <dgm:pt modelId="{2AD991AA-5C05-4E46-8DB3-9DD0C144ADFC}" type="pres">
      <dgm:prSet presAssocID="{6D7B76C9-0963-4ED0-A225-72CE4A75CAF2}" presName="bgRect" presStyleLbl="bgShp" presStyleIdx="2" presStyleCnt="4"/>
      <dgm:spPr/>
    </dgm:pt>
    <dgm:pt modelId="{D16B874A-4434-460E-A092-E70DD71C5E3D}" type="pres">
      <dgm:prSet presAssocID="{6D7B76C9-0963-4ED0-A225-72CE4A75CAF2}"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Irriterend"/>
        </a:ext>
      </dgm:extLst>
    </dgm:pt>
    <dgm:pt modelId="{84115D9B-B51A-4B66-8E2C-E54D38B8C819}" type="pres">
      <dgm:prSet presAssocID="{6D7B76C9-0963-4ED0-A225-72CE4A75CAF2}" presName="spaceRect" presStyleCnt="0"/>
      <dgm:spPr/>
    </dgm:pt>
    <dgm:pt modelId="{F820ACAD-5985-449F-B7CE-7D1B78FA6517}" type="pres">
      <dgm:prSet presAssocID="{6D7B76C9-0963-4ED0-A225-72CE4A75CAF2}" presName="parTx" presStyleLbl="revTx" presStyleIdx="2" presStyleCnt="4">
        <dgm:presLayoutVars>
          <dgm:chMax val="0"/>
          <dgm:chPref val="0"/>
        </dgm:presLayoutVars>
      </dgm:prSet>
      <dgm:spPr/>
    </dgm:pt>
    <dgm:pt modelId="{2B4A9416-CEAE-46DC-9926-A091A408EC63}" type="pres">
      <dgm:prSet presAssocID="{27E4FBA3-ECEA-405A-9BD0-589A31C79630}" presName="sibTrans" presStyleCnt="0"/>
      <dgm:spPr/>
    </dgm:pt>
    <dgm:pt modelId="{6CB0BF3A-A2CB-4C47-AEBA-AE57C2830EDD}" type="pres">
      <dgm:prSet presAssocID="{CF530F1D-83E9-45F3-9944-123B6E0E236E}" presName="compNode" presStyleCnt="0"/>
      <dgm:spPr/>
    </dgm:pt>
    <dgm:pt modelId="{FC4CF7A4-8956-4EBB-B316-C5FFF91C4AC4}" type="pres">
      <dgm:prSet presAssocID="{CF530F1D-83E9-45F3-9944-123B6E0E236E}" presName="bgRect" presStyleLbl="bgShp" presStyleIdx="3" presStyleCnt="4"/>
      <dgm:spPr/>
    </dgm:pt>
    <dgm:pt modelId="{E1A12086-4E2A-4F8D-A248-60A9DA70329C}" type="pres">
      <dgm:prSet presAssocID="{CF530F1D-83E9-45F3-9944-123B6E0E236E}"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Panda"/>
        </a:ext>
      </dgm:extLst>
    </dgm:pt>
    <dgm:pt modelId="{7C369ECC-AD83-413E-B4F1-64820097F312}" type="pres">
      <dgm:prSet presAssocID="{CF530F1D-83E9-45F3-9944-123B6E0E236E}" presName="spaceRect" presStyleCnt="0"/>
      <dgm:spPr/>
    </dgm:pt>
    <dgm:pt modelId="{D2D345E3-315B-437D-B6B0-000558068378}" type="pres">
      <dgm:prSet presAssocID="{CF530F1D-83E9-45F3-9944-123B6E0E236E}" presName="parTx" presStyleLbl="revTx" presStyleIdx="3" presStyleCnt="4">
        <dgm:presLayoutVars>
          <dgm:chMax val="0"/>
          <dgm:chPref val="0"/>
        </dgm:presLayoutVars>
      </dgm:prSet>
      <dgm:spPr/>
    </dgm:pt>
  </dgm:ptLst>
  <dgm:cxnLst>
    <dgm:cxn modelId="{7AD02F2E-7B3A-4F25-83A9-BE1F27FE223A}" type="presOf" srcId="{A0763A30-265A-4733-AFED-9D641E6D037A}" destId="{33922D20-7E14-4B71-94F2-7CCB54115972}" srcOrd="0" destOrd="0" presId="urn:microsoft.com/office/officeart/2018/2/layout/IconVerticalSolidList"/>
    <dgm:cxn modelId="{D43D914F-7592-420D-9B13-BF6CBAD3CE12}" srcId="{A0763A30-265A-4733-AFED-9D641E6D037A}" destId="{1655737A-F943-4CB8-92B5-F9E4E4D512EC}" srcOrd="1" destOrd="0" parTransId="{8770AC28-B1E1-4CFE-8409-D55D41DDD7AE}" sibTransId="{21E088A3-870D-4A86-A257-4A312B430FE9}"/>
    <dgm:cxn modelId="{F7F06775-0659-49A5-A94F-8B164FA2B6CF}" srcId="{A0763A30-265A-4733-AFED-9D641E6D037A}" destId="{6D7B76C9-0963-4ED0-A225-72CE4A75CAF2}" srcOrd="2" destOrd="0" parTransId="{7AA52FC0-10E5-4E04-9AD4-4A75CE13DEBA}" sibTransId="{27E4FBA3-ECEA-405A-9BD0-589A31C79630}"/>
    <dgm:cxn modelId="{F1AA547D-AFD7-4068-AC95-E4E6CB54C3A2}" type="presOf" srcId="{1655737A-F943-4CB8-92B5-F9E4E4D512EC}" destId="{E63F741A-901E-46CF-B655-DD17DCAAE734}" srcOrd="0" destOrd="0" presId="urn:microsoft.com/office/officeart/2018/2/layout/IconVerticalSolidList"/>
    <dgm:cxn modelId="{A36D5E98-7A50-4F98-B674-DE970E8415D8}" type="presOf" srcId="{CF530F1D-83E9-45F3-9944-123B6E0E236E}" destId="{D2D345E3-315B-437D-B6B0-000558068378}" srcOrd="0" destOrd="0" presId="urn:microsoft.com/office/officeart/2018/2/layout/IconVerticalSolidList"/>
    <dgm:cxn modelId="{9816D59F-4FAF-4F47-8A65-0CE88D38F283}" type="presOf" srcId="{6D7B76C9-0963-4ED0-A225-72CE4A75CAF2}" destId="{F820ACAD-5985-449F-B7CE-7D1B78FA6517}" srcOrd="0" destOrd="0" presId="urn:microsoft.com/office/officeart/2018/2/layout/IconVerticalSolidList"/>
    <dgm:cxn modelId="{07C377A3-DE7F-4CAC-A681-7263D6847D51}" type="presOf" srcId="{3700AF48-4912-407D-ABD0-0158BF08834D}" destId="{DD4E88E2-FD85-4DA3-8866-9BA364C19D11}" srcOrd="0" destOrd="0" presId="urn:microsoft.com/office/officeart/2018/2/layout/IconVerticalSolidList"/>
    <dgm:cxn modelId="{36C623AE-D981-44C7-8512-0DB9A9136BCD}" srcId="{A0763A30-265A-4733-AFED-9D641E6D037A}" destId="{3700AF48-4912-407D-ABD0-0158BF08834D}" srcOrd="0" destOrd="0" parTransId="{D0C7FC46-A7D8-4A70-AE36-B233E5FA3272}" sibTransId="{0FB2EB97-7407-465E-A090-5D33CB54ADD3}"/>
    <dgm:cxn modelId="{1A3855F7-9E67-4D24-8FCA-6439337E6B09}" srcId="{A0763A30-265A-4733-AFED-9D641E6D037A}" destId="{CF530F1D-83E9-45F3-9944-123B6E0E236E}" srcOrd="3" destOrd="0" parTransId="{68077B3D-E7CD-472E-9756-CBC60FA8EB6E}" sibTransId="{5D9909AF-D446-40D5-980A-925FA3E8DFFB}"/>
    <dgm:cxn modelId="{5B802B7D-DD6E-4997-B4F3-11419C53D660}" type="presParOf" srcId="{33922D20-7E14-4B71-94F2-7CCB54115972}" destId="{E6F0550C-B226-45AD-9560-3FAE9C2D0ADA}" srcOrd="0" destOrd="0" presId="urn:microsoft.com/office/officeart/2018/2/layout/IconVerticalSolidList"/>
    <dgm:cxn modelId="{DA7612E1-39AA-4E35-807E-DE1CFA98E1A5}" type="presParOf" srcId="{E6F0550C-B226-45AD-9560-3FAE9C2D0ADA}" destId="{8549BF60-872D-444E-96BF-0BA9DEF93721}" srcOrd="0" destOrd="0" presId="urn:microsoft.com/office/officeart/2018/2/layout/IconVerticalSolidList"/>
    <dgm:cxn modelId="{A57A6DD1-0D35-41C9-9240-AEEA5891A1F2}" type="presParOf" srcId="{E6F0550C-B226-45AD-9560-3FAE9C2D0ADA}" destId="{31950820-8704-4FCF-B4C0-194189D3189E}" srcOrd="1" destOrd="0" presId="urn:microsoft.com/office/officeart/2018/2/layout/IconVerticalSolidList"/>
    <dgm:cxn modelId="{55A07690-4222-4638-8C31-0B3D36E966FB}" type="presParOf" srcId="{E6F0550C-B226-45AD-9560-3FAE9C2D0ADA}" destId="{1283189A-A47A-4AD8-840E-C80A9D7FD3DE}" srcOrd="2" destOrd="0" presId="urn:microsoft.com/office/officeart/2018/2/layout/IconVerticalSolidList"/>
    <dgm:cxn modelId="{3D8CFC2A-1B5D-4347-B37D-8619E99BE2D0}" type="presParOf" srcId="{E6F0550C-B226-45AD-9560-3FAE9C2D0ADA}" destId="{DD4E88E2-FD85-4DA3-8866-9BA364C19D11}" srcOrd="3" destOrd="0" presId="urn:microsoft.com/office/officeart/2018/2/layout/IconVerticalSolidList"/>
    <dgm:cxn modelId="{309A4AAA-95F7-4023-8D22-36CBCDD51036}" type="presParOf" srcId="{33922D20-7E14-4B71-94F2-7CCB54115972}" destId="{A0E219A0-BF7E-4587-822F-09D7F1AC87BC}" srcOrd="1" destOrd="0" presId="urn:microsoft.com/office/officeart/2018/2/layout/IconVerticalSolidList"/>
    <dgm:cxn modelId="{9556A393-D323-4935-BAEB-BE130883C75F}" type="presParOf" srcId="{33922D20-7E14-4B71-94F2-7CCB54115972}" destId="{869AC0E3-3561-4C61-98C7-BD929D71E2B6}" srcOrd="2" destOrd="0" presId="urn:microsoft.com/office/officeart/2018/2/layout/IconVerticalSolidList"/>
    <dgm:cxn modelId="{2DF0198C-EE6F-40C4-8BEE-43920D375CF5}" type="presParOf" srcId="{869AC0E3-3561-4C61-98C7-BD929D71E2B6}" destId="{B57FC400-5E98-49D3-8D2F-633C0B646073}" srcOrd="0" destOrd="0" presId="urn:microsoft.com/office/officeart/2018/2/layout/IconVerticalSolidList"/>
    <dgm:cxn modelId="{1CAE049C-79C3-4B05-B5AE-C9845E2D2DAF}" type="presParOf" srcId="{869AC0E3-3561-4C61-98C7-BD929D71E2B6}" destId="{EC4D4B72-8D15-428E-B927-5814DE031BC5}" srcOrd="1" destOrd="0" presId="urn:microsoft.com/office/officeart/2018/2/layout/IconVerticalSolidList"/>
    <dgm:cxn modelId="{F4B48F22-16B9-4BF2-A45E-B364269ADB08}" type="presParOf" srcId="{869AC0E3-3561-4C61-98C7-BD929D71E2B6}" destId="{70BE86AA-7856-4215-9884-A1F940380206}" srcOrd="2" destOrd="0" presId="urn:microsoft.com/office/officeart/2018/2/layout/IconVerticalSolidList"/>
    <dgm:cxn modelId="{9789C826-A61A-41CE-9549-7EE3A9215320}" type="presParOf" srcId="{869AC0E3-3561-4C61-98C7-BD929D71E2B6}" destId="{E63F741A-901E-46CF-B655-DD17DCAAE734}" srcOrd="3" destOrd="0" presId="urn:microsoft.com/office/officeart/2018/2/layout/IconVerticalSolidList"/>
    <dgm:cxn modelId="{55E3AB67-EA4B-43C0-9F32-A834E2099CB3}" type="presParOf" srcId="{33922D20-7E14-4B71-94F2-7CCB54115972}" destId="{6DEAF525-3B79-4E4C-B441-0EFCDDAD85E9}" srcOrd="3" destOrd="0" presId="urn:microsoft.com/office/officeart/2018/2/layout/IconVerticalSolidList"/>
    <dgm:cxn modelId="{BA7325ED-675A-487E-84E2-DB6A01DA09C2}" type="presParOf" srcId="{33922D20-7E14-4B71-94F2-7CCB54115972}" destId="{80773166-B53A-40AF-8616-8A5DC588ABC0}" srcOrd="4" destOrd="0" presId="urn:microsoft.com/office/officeart/2018/2/layout/IconVerticalSolidList"/>
    <dgm:cxn modelId="{8C80D166-FDE7-4866-86E3-A695CAECC716}" type="presParOf" srcId="{80773166-B53A-40AF-8616-8A5DC588ABC0}" destId="{2AD991AA-5C05-4E46-8DB3-9DD0C144ADFC}" srcOrd="0" destOrd="0" presId="urn:microsoft.com/office/officeart/2018/2/layout/IconVerticalSolidList"/>
    <dgm:cxn modelId="{19B0D751-110D-42B2-8E1B-F9ED1627DAA7}" type="presParOf" srcId="{80773166-B53A-40AF-8616-8A5DC588ABC0}" destId="{D16B874A-4434-460E-A092-E70DD71C5E3D}" srcOrd="1" destOrd="0" presId="urn:microsoft.com/office/officeart/2018/2/layout/IconVerticalSolidList"/>
    <dgm:cxn modelId="{071A4906-7017-4AEE-B247-350C224471CD}" type="presParOf" srcId="{80773166-B53A-40AF-8616-8A5DC588ABC0}" destId="{84115D9B-B51A-4B66-8E2C-E54D38B8C819}" srcOrd="2" destOrd="0" presId="urn:microsoft.com/office/officeart/2018/2/layout/IconVerticalSolidList"/>
    <dgm:cxn modelId="{0AB6BCC1-5258-4B08-8D04-85FB95B7A2B5}" type="presParOf" srcId="{80773166-B53A-40AF-8616-8A5DC588ABC0}" destId="{F820ACAD-5985-449F-B7CE-7D1B78FA6517}" srcOrd="3" destOrd="0" presId="urn:microsoft.com/office/officeart/2018/2/layout/IconVerticalSolidList"/>
    <dgm:cxn modelId="{CA67C7BD-2B18-4ACC-9878-B5C239C83A82}" type="presParOf" srcId="{33922D20-7E14-4B71-94F2-7CCB54115972}" destId="{2B4A9416-CEAE-46DC-9926-A091A408EC63}" srcOrd="5" destOrd="0" presId="urn:microsoft.com/office/officeart/2018/2/layout/IconVerticalSolidList"/>
    <dgm:cxn modelId="{0567C69E-5EC7-4839-A9A6-D1E46192215F}" type="presParOf" srcId="{33922D20-7E14-4B71-94F2-7CCB54115972}" destId="{6CB0BF3A-A2CB-4C47-AEBA-AE57C2830EDD}" srcOrd="6" destOrd="0" presId="urn:microsoft.com/office/officeart/2018/2/layout/IconVerticalSolidList"/>
    <dgm:cxn modelId="{8B82D220-4F49-4C73-BEB3-B81CAC752EF8}" type="presParOf" srcId="{6CB0BF3A-A2CB-4C47-AEBA-AE57C2830EDD}" destId="{FC4CF7A4-8956-4EBB-B316-C5FFF91C4AC4}" srcOrd="0" destOrd="0" presId="urn:microsoft.com/office/officeart/2018/2/layout/IconVerticalSolidList"/>
    <dgm:cxn modelId="{28571A38-5FAC-492A-88DA-D2F49CA0BE61}" type="presParOf" srcId="{6CB0BF3A-A2CB-4C47-AEBA-AE57C2830EDD}" destId="{E1A12086-4E2A-4F8D-A248-60A9DA70329C}" srcOrd="1" destOrd="0" presId="urn:microsoft.com/office/officeart/2018/2/layout/IconVerticalSolidList"/>
    <dgm:cxn modelId="{B6C8921C-691A-415C-913E-2B36D3147B9C}" type="presParOf" srcId="{6CB0BF3A-A2CB-4C47-AEBA-AE57C2830EDD}" destId="{7C369ECC-AD83-413E-B4F1-64820097F312}" srcOrd="2" destOrd="0" presId="urn:microsoft.com/office/officeart/2018/2/layout/IconVerticalSolidList"/>
    <dgm:cxn modelId="{A331592D-5EA2-44E4-9E19-50E80FFEB31F}" type="presParOf" srcId="{6CB0BF3A-A2CB-4C47-AEBA-AE57C2830EDD}" destId="{D2D345E3-315B-437D-B6B0-00055806837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85440E5-3051-40F7-BDED-FADA12912A9D}"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E5AE932A-2C6C-48DB-A988-70A4298062F3}">
      <dgm:prSet/>
      <dgm:spPr/>
      <dgm:t>
        <a:bodyPr/>
        <a:lstStyle/>
        <a:p>
          <a:r>
            <a:rPr lang="en-US" dirty="0"/>
            <a:t>Belbin: </a:t>
          </a:r>
          <a:r>
            <a:rPr lang="en-US" dirty="0" err="1"/>
            <a:t>theorie</a:t>
          </a:r>
          <a:r>
            <a:rPr lang="en-US" dirty="0"/>
            <a:t> </a:t>
          </a:r>
          <a:r>
            <a:rPr lang="en-US" dirty="0" err="1"/>
            <a:t>Groepsrollen</a:t>
          </a:r>
          <a:endParaRPr lang="en-US" dirty="0"/>
        </a:p>
      </dgm:t>
    </dgm:pt>
    <dgm:pt modelId="{2AA07E38-9FED-42F8-979E-06E757E566E6}" type="parTrans" cxnId="{B7EF89AC-A0AB-4945-BFD3-C9B27305F881}">
      <dgm:prSet/>
      <dgm:spPr/>
      <dgm:t>
        <a:bodyPr/>
        <a:lstStyle/>
        <a:p>
          <a:endParaRPr lang="en-US"/>
        </a:p>
      </dgm:t>
    </dgm:pt>
    <dgm:pt modelId="{DC71F206-3230-4E6D-B5D3-D71223A674E1}" type="sibTrans" cxnId="{B7EF89AC-A0AB-4945-BFD3-C9B27305F881}">
      <dgm:prSet/>
      <dgm:spPr/>
      <dgm:t>
        <a:bodyPr/>
        <a:lstStyle/>
        <a:p>
          <a:endParaRPr lang="en-US"/>
        </a:p>
      </dgm:t>
    </dgm:pt>
    <dgm:pt modelId="{90A1C722-1929-422E-9689-CF6E715F0F0A}">
      <dgm:prSet/>
      <dgm:spPr/>
      <dgm:t>
        <a:bodyPr/>
        <a:lstStyle/>
        <a:p>
          <a:r>
            <a:rPr lang="nl-NL" dirty="0"/>
            <a:t>123 test   https://www.123test.nl/groepsrollentest/  </a:t>
          </a:r>
          <a:endParaRPr lang="en-US" dirty="0"/>
        </a:p>
      </dgm:t>
    </dgm:pt>
    <dgm:pt modelId="{1B7DEE2C-433D-4BB6-8FB9-BB9EC8F00428}" type="parTrans" cxnId="{DE2D686B-7943-43C3-9160-1203241285FB}">
      <dgm:prSet/>
      <dgm:spPr/>
      <dgm:t>
        <a:bodyPr/>
        <a:lstStyle/>
        <a:p>
          <a:endParaRPr lang="en-US"/>
        </a:p>
      </dgm:t>
    </dgm:pt>
    <dgm:pt modelId="{71FB7339-2D25-42C5-85B0-B2C2FC53C956}" type="sibTrans" cxnId="{DE2D686B-7943-43C3-9160-1203241285FB}">
      <dgm:prSet/>
      <dgm:spPr/>
      <dgm:t>
        <a:bodyPr/>
        <a:lstStyle/>
        <a:p>
          <a:endParaRPr lang="en-US"/>
        </a:p>
      </dgm:t>
    </dgm:pt>
    <dgm:pt modelId="{2B038F6A-0A37-494F-9456-5A1D9E1014BA}">
      <dgm:prSet/>
      <dgm:spPr/>
      <dgm:t>
        <a:bodyPr/>
        <a:lstStyle/>
        <a:p>
          <a:r>
            <a:rPr lang="nl-NL" dirty="0"/>
            <a:t>Bespreken:</a:t>
          </a:r>
        </a:p>
        <a:p>
          <a:r>
            <a:rPr lang="nl-NL" dirty="0"/>
            <a:t>* Vertel aan elkaar wat de uitkomst is van je test. </a:t>
          </a:r>
        </a:p>
        <a:p>
          <a:r>
            <a:rPr lang="nl-NL" dirty="0"/>
            <a:t>* Vraag feedback: Herkennen de anderen uit jouw groepje dit van jou?</a:t>
          </a:r>
        </a:p>
        <a:p>
          <a:r>
            <a:rPr lang="nl-NL" dirty="0"/>
            <a:t>* Welke kwaliteiten van jou kan je hieraan koppelen: kom samen tot in elk geval 5 kwaliteiten </a:t>
          </a:r>
          <a:endParaRPr lang="en-US" dirty="0"/>
        </a:p>
      </dgm:t>
    </dgm:pt>
    <dgm:pt modelId="{F99D98AD-6F23-41D4-944D-7FDAAB0290ED}" type="parTrans" cxnId="{E682006C-9210-43D4-ACF0-561307BD2B90}">
      <dgm:prSet/>
      <dgm:spPr/>
      <dgm:t>
        <a:bodyPr/>
        <a:lstStyle/>
        <a:p>
          <a:endParaRPr lang="en-US"/>
        </a:p>
      </dgm:t>
    </dgm:pt>
    <dgm:pt modelId="{0025BEA6-8BB4-4E91-9FE3-A483D05ADA21}" type="sibTrans" cxnId="{E682006C-9210-43D4-ACF0-561307BD2B90}">
      <dgm:prSet/>
      <dgm:spPr/>
      <dgm:t>
        <a:bodyPr/>
        <a:lstStyle/>
        <a:p>
          <a:endParaRPr lang="en-US"/>
        </a:p>
      </dgm:t>
    </dgm:pt>
    <dgm:pt modelId="{41D680F8-1F6A-488E-B31E-E33BAD3A49FC}">
      <dgm:prSet/>
      <dgm:spPr/>
      <dgm:t>
        <a:bodyPr/>
        <a:lstStyle/>
        <a:p>
          <a:r>
            <a:rPr lang="nl-NL"/>
            <a:t>https://www.youtube.com/watch?v=Bvrv56UVrtA&amp;feature=emb_imp_woyt</a:t>
          </a:r>
        </a:p>
      </dgm:t>
    </dgm:pt>
    <dgm:pt modelId="{DC7A4045-B74C-480D-A962-3790D3A94DA4}" type="parTrans" cxnId="{8856B83E-0E42-40C1-B44E-CB3ACF9676AD}">
      <dgm:prSet/>
      <dgm:spPr/>
      <dgm:t>
        <a:bodyPr/>
        <a:lstStyle/>
        <a:p>
          <a:endParaRPr lang="nl-NL"/>
        </a:p>
      </dgm:t>
    </dgm:pt>
    <dgm:pt modelId="{26C39DEB-9093-40A2-B0EA-6C332428E964}" type="sibTrans" cxnId="{8856B83E-0E42-40C1-B44E-CB3ACF9676AD}">
      <dgm:prSet/>
      <dgm:spPr/>
      <dgm:t>
        <a:bodyPr/>
        <a:lstStyle/>
        <a:p>
          <a:endParaRPr lang="nl-NL"/>
        </a:p>
      </dgm:t>
    </dgm:pt>
    <dgm:pt modelId="{A8F7AFB0-5B65-4612-8166-DA26C7986899}" type="pres">
      <dgm:prSet presAssocID="{485440E5-3051-40F7-BDED-FADA12912A9D}" presName="linear" presStyleCnt="0">
        <dgm:presLayoutVars>
          <dgm:animLvl val="lvl"/>
          <dgm:resizeHandles val="exact"/>
        </dgm:presLayoutVars>
      </dgm:prSet>
      <dgm:spPr/>
    </dgm:pt>
    <dgm:pt modelId="{AD76014B-17B3-41AB-BE75-13E0B024D403}" type="pres">
      <dgm:prSet presAssocID="{E5AE932A-2C6C-48DB-A988-70A4298062F3}" presName="parentText" presStyleLbl="node1" presStyleIdx="0" presStyleCnt="4">
        <dgm:presLayoutVars>
          <dgm:chMax val="0"/>
          <dgm:bulletEnabled val="1"/>
        </dgm:presLayoutVars>
      </dgm:prSet>
      <dgm:spPr/>
    </dgm:pt>
    <dgm:pt modelId="{C75D50D6-CD8A-4EE2-B687-6F82E170EE38}" type="pres">
      <dgm:prSet presAssocID="{DC71F206-3230-4E6D-B5D3-D71223A674E1}" presName="spacer" presStyleCnt="0"/>
      <dgm:spPr/>
    </dgm:pt>
    <dgm:pt modelId="{066397C1-6482-421C-A6C7-3947F88F3122}" type="pres">
      <dgm:prSet presAssocID="{41D680F8-1F6A-488E-B31E-E33BAD3A49FC}" presName="parentText" presStyleLbl="node1" presStyleIdx="1" presStyleCnt="4">
        <dgm:presLayoutVars>
          <dgm:chMax val="0"/>
          <dgm:bulletEnabled val="1"/>
        </dgm:presLayoutVars>
      </dgm:prSet>
      <dgm:spPr/>
    </dgm:pt>
    <dgm:pt modelId="{BDC7CD80-3C54-410C-9180-3C9494BDFDC5}" type="pres">
      <dgm:prSet presAssocID="{26C39DEB-9093-40A2-B0EA-6C332428E964}" presName="spacer" presStyleCnt="0"/>
      <dgm:spPr/>
    </dgm:pt>
    <dgm:pt modelId="{7270A910-D721-436F-8457-185C5764FD3F}" type="pres">
      <dgm:prSet presAssocID="{90A1C722-1929-422E-9689-CF6E715F0F0A}" presName="parentText" presStyleLbl="node1" presStyleIdx="2" presStyleCnt="4">
        <dgm:presLayoutVars>
          <dgm:chMax val="0"/>
          <dgm:bulletEnabled val="1"/>
        </dgm:presLayoutVars>
      </dgm:prSet>
      <dgm:spPr/>
    </dgm:pt>
    <dgm:pt modelId="{C7C5DDEB-250D-4C62-8CC5-10A4BDAF0C53}" type="pres">
      <dgm:prSet presAssocID="{71FB7339-2D25-42C5-85B0-B2C2FC53C956}" presName="spacer" presStyleCnt="0"/>
      <dgm:spPr/>
    </dgm:pt>
    <dgm:pt modelId="{7BA5B027-F022-49F4-A215-B2584324381D}" type="pres">
      <dgm:prSet presAssocID="{2B038F6A-0A37-494F-9456-5A1D9E1014BA}" presName="parentText" presStyleLbl="node1" presStyleIdx="3" presStyleCnt="4">
        <dgm:presLayoutVars>
          <dgm:chMax val="0"/>
          <dgm:bulletEnabled val="1"/>
        </dgm:presLayoutVars>
      </dgm:prSet>
      <dgm:spPr/>
    </dgm:pt>
  </dgm:ptLst>
  <dgm:cxnLst>
    <dgm:cxn modelId="{54370119-1290-4074-B284-58EFE8CC09BF}" type="presOf" srcId="{90A1C722-1929-422E-9689-CF6E715F0F0A}" destId="{7270A910-D721-436F-8457-185C5764FD3F}" srcOrd="0" destOrd="0" presId="urn:microsoft.com/office/officeart/2005/8/layout/vList2"/>
    <dgm:cxn modelId="{95EFF329-99AE-45B5-B23B-D80DC9943C63}" type="presOf" srcId="{E5AE932A-2C6C-48DB-A988-70A4298062F3}" destId="{AD76014B-17B3-41AB-BE75-13E0B024D403}" srcOrd="0" destOrd="0" presId="urn:microsoft.com/office/officeart/2005/8/layout/vList2"/>
    <dgm:cxn modelId="{8856B83E-0E42-40C1-B44E-CB3ACF9676AD}" srcId="{485440E5-3051-40F7-BDED-FADA12912A9D}" destId="{41D680F8-1F6A-488E-B31E-E33BAD3A49FC}" srcOrd="1" destOrd="0" parTransId="{DC7A4045-B74C-480D-A962-3790D3A94DA4}" sibTransId="{26C39DEB-9093-40A2-B0EA-6C332428E964}"/>
    <dgm:cxn modelId="{DE2D686B-7943-43C3-9160-1203241285FB}" srcId="{485440E5-3051-40F7-BDED-FADA12912A9D}" destId="{90A1C722-1929-422E-9689-CF6E715F0F0A}" srcOrd="2" destOrd="0" parTransId="{1B7DEE2C-433D-4BB6-8FB9-BB9EC8F00428}" sibTransId="{71FB7339-2D25-42C5-85B0-B2C2FC53C956}"/>
    <dgm:cxn modelId="{E682006C-9210-43D4-ACF0-561307BD2B90}" srcId="{485440E5-3051-40F7-BDED-FADA12912A9D}" destId="{2B038F6A-0A37-494F-9456-5A1D9E1014BA}" srcOrd="3" destOrd="0" parTransId="{F99D98AD-6F23-41D4-944D-7FDAAB0290ED}" sibTransId="{0025BEA6-8BB4-4E91-9FE3-A483D05ADA21}"/>
    <dgm:cxn modelId="{D05F4379-DED4-4AD3-AB4A-56739831DD2D}" type="presOf" srcId="{485440E5-3051-40F7-BDED-FADA12912A9D}" destId="{A8F7AFB0-5B65-4612-8166-DA26C7986899}" srcOrd="0" destOrd="0" presId="urn:microsoft.com/office/officeart/2005/8/layout/vList2"/>
    <dgm:cxn modelId="{31EE4C8B-A090-4153-93E8-78783530A6A8}" type="presOf" srcId="{2B038F6A-0A37-494F-9456-5A1D9E1014BA}" destId="{7BA5B027-F022-49F4-A215-B2584324381D}" srcOrd="0" destOrd="0" presId="urn:microsoft.com/office/officeart/2005/8/layout/vList2"/>
    <dgm:cxn modelId="{B7EF89AC-A0AB-4945-BFD3-C9B27305F881}" srcId="{485440E5-3051-40F7-BDED-FADA12912A9D}" destId="{E5AE932A-2C6C-48DB-A988-70A4298062F3}" srcOrd="0" destOrd="0" parTransId="{2AA07E38-9FED-42F8-979E-06E757E566E6}" sibTransId="{DC71F206-3230-4E6D-B5D3-D71223A674E1}"/>
    <dgm:cxn modelId="{F64BA6F7-30F7-42CA-ACCE-C5F6D8BED825}" type="presOf" srcId="{41D680F8-1F6A-488E-B31E-E33BAD3A49FC}" destId="{066397C1-6482-421C-A6C7-3947F88F3122}" srcOrd="0" destOrd="0" presId="urn:microsoft.com/office/officeart/2005/8/layout/vList2"/>
    <dgm:cxn modelId="{18D17D6F-E0FB-4D72-A2E5-1E765BC9023C}" type="presParOf" srcId="{A8F7AFB0-5B65-4612-8166-DA26C7986899}" destId="{AD76014B-17B3-41AB-BE75-13E0B024D403}" srcOrd="0" destOrd="0" presId="urn:microsoft.com/office/officeart/2005/8/layout/vList2"/>
    <dgm:cxn modelId="{C39CFC76-4072-47CF-BB74-CCDEE0A67F80}" type="presParOf" srcId="{A8F7AFB0-5B65-4612-8166-DA26C7986899}" destId="{C75D50D6-CD8A-4EE2-B687-6F82E170EE38}" srcOrd="1" destOrd="0" presId="urn:microsoft.com/office/officeart/2005/8/layout/vList2"/>
    <dgm:cxn modelId="{68D11B5F-18DB-4113-8CCC-0DA2AED050E4}" type="presParOf" srcId="{A8F7AFB0-5B65-4612-8166-DA26C7986899}" destId="{066397C1-6482-421C-A6C7-3947F88F3122}" srcOrd="2" destOrd="0" presId="urn:microsoft.com/office/officeart/2005/8/layout/vList2"/>
    <dgm:cxn modelId="{1BFFA492-A010-4CBD-AE8A-395166061F19}" type="presParOf" srcId="{A8F7AFB0-5B65-4612-8166-DA26C7986899}" destId="{BDC7CD80-3C54-410C-9180-3C9494BDFDC5}" srcOrd="3" destOrd="0" presId="urn:microsoft.com/office/officeart/2005/8/layout/vList2"/>
    <dgm:cxn modelId="{73F7D1CA-0E4B-481E-8D1A-C592A605A0B6}" type="presParOf" srcId="{A8F7AFB0-5B65-4612-8166-DA26C7986899}" destId="{7270A910-D721-436F-8457-185C5764FD3F}" srcOrd="4" destOrd="0" presId="urn:microsoft.com/office/officeart/2005/8/layout/vList2"/>
    <dgm:cxn modelId="{2410CB52-33E3-4700-8216-F7F695D8C7AF}" type="presParOf" srcId="{A8F7AFB0-5B65-4612-8166-DA26C7986899}" destId="{C7C5DDEB-250D-4C62-8CC5-10A4BDAF0C53}" srcOrd="5" destOrd="0" presId="urn:microsoft.com/office/officeart/2005/8/layout/vList2"/>
    <dgm:cxn modelId="{ED3AE8ED-4CAC-44C9-9982-6616186F7663}" type="presParOf" srcId="{A8F7AFB0-5B65-4612-8166-DA26C7986899}" destId="{7BA5B027-F022-49F4-A215-B2584324381D}"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BEA4BB2-3B81-4538-AE95-479E66AE610F}" type="doc">
      <dgm:prSet loTypeId="urn:microsoft.com/office/officeart/2016/7/layout/RepeatingBendingProcessNew" loCatId="process" qsTypeId="urn:microsoft.com/office/officeart/2005/8/quickstyle/simple1" qsCatId="simple" csTypeId="urn:microsoft.com/office/officeart/2005/8/colors/colorful5" csCatId="colorful" phldr="1"/>
      <dgm:spPr/>
      <dgm:t>
        <a:bodyPr/>
        <a:lstStyle/>
        <a:p>
          <a:endParaRPr lang="en-US"/>
        </a:p>
      </dgm:t>
    </dgm:pt>
    <dgm:pt modelId="{32F31A60-1E01-4B2F-8D9D-778A84B02750}">
      <dgm:prSe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nl-NL" dirty="0"/>
            <a:t>In je groep ga je uitzoeken:</a:t>
          </a:r>
        </a:p>
        <a:p>
          <a:pPr marL="0" marR="0" lvl="0" indent="0" defTabSz="914400" eaLnBrk="1" fontAlgn="auto" latinLnBrk="0" hangingPunct="1">
            <a:lnSpc>
              <a:spcPct val="100000"/>
            </a:lnSpc>
            <a:spcBef>
              <a:spcPts val="0"/>
            </a:spcBef>
            <a:spcAft>
              <a:spcPts val="0"/>
            </a:spcAft>
            <a:buClrTx/>
            <a:buSzTx/>
            <a:buFontTx/>
            <a:buNone/>
            <a:tabLst/>
            <a:defRPr/>
          </a:pPr>
          <a:endParaRPr lang="nl-NL" dirty="0"/>
        </a:p>
        <a:p>
          <a:pPr marL="0" marR="0" lvl="0" indent="0" defTabSz="914400" eaLnBrk="1" fontAlgn="auto" latinLnBrk="0" hangingPunct="1">
            <a:lnSpc>
              <a:spcPct val="100000"/>
            </a:lnSpc>
            <a:spcBef>
              <a:spcPts val="0"/>
            </a:spcBef>
            <a:spcAft>
              <a:spcPts val="0"/>
            </a:spcAft>
            <a:buClrTx/>
            <a:buSzTx/>
            <a:buFontTx/>
            <a:buNone/>
            <a:tabLst/>
            <a:defRPr/>
          </a:pPr>
          <a:r>
            <a:rPr lang="nl-NL" dirty="0"/>
            <a:t>* Wat deze groepen inhouden</a:t>
          </a:r>
        </a:p>
        <a:p>
          <a:pPr marL="0" marR="0" lvl="0" indent="0" defTabSz="914400" eaLnBrk="1" fontAlgn="auto" latinLnBrk="0" hangingPunct="1">
            <a:lnSpc>
              <a:spcPct val="100000"/>
            </a:lnSpc>
            <a:spcBef>
              <a:spcPts val="0"/>
            </a:spcBef>
            <a:spcAft>
              <a:spcPts val="0"/>
            </a:spcAft>
            <a:buClrTx/>
            <a:buSzTx/>
            <a:buFontTx/>
            <a:buNone/>
            <a:tabLst/>
            <a:defRPr/>
          </a:pPr>
          <a:r>
            <a:rPr lang="nl-NL" dirty="0"/>
            <a:t>* Geef voorbeelden</a:t>
          </a:r>
        </a:p>
        <a:p>
          <a:pPr marL="0" marR="0" lvl="0" indent="0" defTabSz="914400" eaLnBrk="1" fontAlgn="auto" latinLnBrk="0" hangingPunct="1">
            <a:lnSpc>
              <a:spcPct val="100000"/>
            </a:lnSpc>
            <a:spcBef>
              <a:spcPts val="0"/>
            </a:spcBef>
            <a:spcAft>
              <a:spcPts val="0"/>
            </a:spcAft>
            <a:buClrTx/>
            <a:buSzTx/>
            <a:buFontTx/>
            <a:buNone/>
            <a:tabLst/>
            <a:defRPr/>
          </a:pPr>
          <a:endParaRPr lang="nl-NL" dirty="0"/>
        </a:p>
        <a:p>
          <a:pPr marL="0" marR="0" lvl="0" indent="0" defTabSz="914400" eaLnBrk="1" fontAlgn="auto" latinLnBrk="0" hangingPunct="1">
            <a:lnSpc>
              <a:spcPct val="100000"/>
            </a:lnSpc>
            <a:spcBef>
              <a:spcPts val="0"/>
            </a:spcBef>
            <a:spcAft>
              <a:spcPts val="0"/>
            </a:spcAft>
            <a:buClrTx/>
            <a:buSzTx/>
            <a:buFontTx/>
            <a:buNone/>
            <a:tabLst/>
            <a:defRPr/>
          </a:pPr>
          <a:r>
            <a:rPr lang="nl-NL" dirty="0"/>
            <a:t>Zorg ervoor dat je het aan de rest van de klas kunt uitleggen</a:t>
          </a:r>
        </a:p>
      </dgm:t>
    </dgm:pt>
    <dgm:pt modelId="{15025E5B-9C63-4942-A73C-216AF2BD1860}" type="parTrans" cxnId="{47C8B5A0-8FDD-4FDD-9CE3-D230162C23FD}">
      <dgm:prSet/>
      <dgm:spPr/>
      <dgm:t>
        <a:bodyPr/>
        <a:lstStyle/>
        <a:p>
          <a:endParaRPr lang="en-US"/>
        </a:p>
      </dgm:t>
    </dgm:pt>
    <dgm:pt modelId="{A733F102-4780-40F8-BF1A-99A7AF8DD85D}" type="sibTrans" cxnId="{47C8B5A0-8FDD-4FDD-9CE3-D230162C23FD}">
      <dgm:prSet/>
      <dgm:spPr/>
      <dgm:t>
        <a:bodyPr/>
        <a:lstStyle/>
        <a:p>
          <a:endParaRPr lang="en-US"/>
        </a:p>
      </dgm:t>
    </dgm:pt>
    <dgm:pt modelId="{301D5C24-CC84-4EF3-8F4A-FC7914260F49}">
      <dgm:prSet custT="1"/>
      <dgm:spPr/>
      <dgm:t>
        <a:bodyPr/>
        <a:lstStyle/>
        <a:p>
          <a:endParaRPr lang="en-US" sz="3200" dirty="0"/>
        </a:p>
      </dgm:t>
    </dgm:pt>
    <dgm:pt modelId="{53A72959-4E8C-4FD3-9BAE-332725D96947}" type="parTrans" cxnId="{99E1EFBB-D0F5-49DA-90C8-73971E8E9980}">
      <dgm:prSet/>
      <dgm:spPr/>
      <dgm:t>
        <a:bodyPr/>
        <a:lstStyle/>
        <a:p>
          <a:endParaRPr lang="en-US"/>
        </a:p>
      </dgm:t>
    </dgm:pt>
    <dgm:pt modelId="{ED0A15F6-9CCB-4D0C-ABC0-4842D8AC8266}" type="sibTrans" cxnId="{99E1EFBB-D0F5-49DA-90C8-73971E8E9980}">
      <dgm:prSet/>
      <dgm:spPr/>
      <dgm:t>
        <a:bodyPr/>
        <a:lstStyle/>
        <a:p>
          <a:endParaRPr lang="en-US"/>
        </a:p>
      </dgm:t>
    </dgm:pt>
    <dgm:pt modelId="{3BE56333-925E-4549-9154-C5CE455CF97F}">
      <dgm:prSet custT="1"/>
      <dgm:spPr/>
      <dgm:t>
        <a:bodyPr/>
        <a:lstStyle/>
        <a:p>
          <a:r>
            <a:rPr lang="nl-NL" sz="3200" dirty="0"/>
            <a:t>Primair – secundair</a:t>
          </a:r>
          <a:endParaRPr lang="en-US" sz="3200" dirty="0"/>
        </a:p>
      </dgm:t>
    </dgm:pt>
    <dgm:pt modelId="{3B3CB372-A4A0-4C61-AB2B-CD28A17AA51F}" type="parTrans" cxnId="{E8532C2D-1653-4436-B16E-DBAE3825CA22}">
      <dgm:prSet/>
      <dgm:spPr/>
      <dgm:t>
        <a:bodyPr/>
        <a:lstStyle/>
        <a:p>
          <a:endParaRPr lang="en-US"/>
        </a:p>
      </dgm:t>
    </dgm:pt>
    <dgm:pt modelId="{6FD19ACE-A953-45C0-81D9-8EFF7565001D}" type="sibTrans" cxnId="{E8532C2D-1653-4436-B16E-DBAE3825CA22}">
      <dgm:prSet/>
      <dgm:spPr/>
      <dgm:t>
        <a:bodyPr/>
        <a:lstStyle/>
        <a:p>
          <a:endParaRPr lang="en-US"/>
        </a:p>
      </dgm:t>
    </dgm:pt>
    <dgm:pt modelId="{A4EB4FC0-BE03-4399-8CA5-66631D95810B}">
      <dgm:prSet custT="1"/>
      <dgm:spPr/>
      <dgm:t>
        <a:bodyPr/>
        <a:lstStyle/>
        <a:p>
          <a:r>
            <a:rPr lang="nl-NL" sz="3200" dirty="0"/>
            <a:t>Formeel – informeel</a:t>
          </a:r>
          <a:endParaRPr lang="en-US" sz="3200" dirty="0"/>
        </a:p>
      </dgm:t>
    </dgm:pt>
    <dgm:pt modelId="{EF81EA6F-5BCD-4B03-B821-01BA638A50F7}" type="parTrans" cxnId="{E0976DFF-C534-40AA-AE71-E257F439B94A}">
      <dgm:prSet/>
      <dgm:spPr/>
      <dgm:t>
        <a:bodyPr/>
        <a:lstStyle/>
        <a:p>
          <a:endParaRPr lang="en-US"/>
        </a:p>
      </dgm:t>
    </dgm:pt>
    <dgm:pt modelId="{93E6168A-80E6-44A8-8BC2-39EA4F548F16}" type="sibTrans" cxnId="{E0976DFF-C534-40AA-AE71-E257F439B94A}">
      <dgm:prSet/>
      <dgm:spPr/>
      <dgm:t>
        <a:bodyPr/>
        <a:lstStyle/>
        <a:p>
          <a:endParaRPr lang="en-US"/>
        </a:p>
      </dgm:t>
    </dgm:pt>
    <dgm:pt modelId="{DC3417EE-DDE6-468E-9C7F-5AE71A87AD70}">
      <dgm:prSet custT="1"/>
      <dgm:spPr/>
      <dgm:t>
        <a:bodyPr/>
        <a:lstStyle/>
        <a:p>
          <a:r>
            <a:rPr lang="nl-NL" sz="3200" dirty="0"/>
            <a:t>Homogeen – heterogeen</a:t>
          </a:r>
          <a:endParaRPr lang="en-US" sz="3200" dirty="0"/>
        </a:p>
      </dgm:t>
    </dgm:pt>
    <dgm:pt modelId="{943F1743-7078-4873-9E9D-C508BD0C7F69}" type="parTrans" cxnId="{D5CA9EA0-F703-4B1C-8A73-6FA8EE43D5DB}">
      <dgm:prSet/>
      <dgm:spPr/>
      <dgm:t>
        <a:bodyPr/>
        <a:lstStyle/>
        <a:p>
          <a:endParaRPr lang="en-US"/>
        </a:p>
      </dgm:t>
    </dgm:pt>
    <dgm:pt modelId="{CD672882-15AD-4A38-BA6C-A792A5770060}" type="sibTrans" cxnId="{D5CA9EA0-F703-4B1C-8A73-6FA8EE43D5DB}">
      <dgm:prSet/>
      <dgm:spPr/>
      <dgm:t>
        <a:bodyPr/>
        <a:lstStyle/>
        <a:p>
          <a:endParaRPr lang="en-US"/>
        </a:p>
      </dgm:t>
    </dgm:pt>
    <dgm:pt modelId="{25946190-7A0A-4E12-B1FD-7904A9C02382}">
      <dgm:prSet custT="1"/>
      <dgm:spPr/>
      <dgm:t>
        <a:bodyPr/>
        <a:lstStyle/>
        <a:p>
          <a:r>
            <a:rPr lang="nl-NL" sz="3200" dirty="0"/>
            <a:t>In-groep  - out-</a:t>
          </a:r>
          <a:r>
            <a:rPr lang="nl-NL" sz="3200" dirty="0" err="1"/>
            <a:t>group</a:t>
          </a:r>
          <a:endParaRPr lang="en-US" sz="3200" dirty="0"/>
        </a:p>
      </dgm:t>
    </dgm:pt>
    <dgm:pt modelId="{878C879D-C900-44CA-B998-31A8EACD50F0}" type="parTrans" cxnId="{BAD881F9-604B-43AF-BB32-30579ABABB9D}">
      <dgm:prSet/>
      <dgm:spPr/>
      <dgm:t>
        <a:bodyPr/>
        <a:lstStyle/>
        <a:p>
          <a:endParaRPr lang="en-US"/>
        </a:p>
      </dgm:t>
    </dgm:pt>
    <dgm:pt modelId="{0F89CC29-FFCD-49ED-A66D-E739BF39633B}" type="sibTrans" cxnId="{BAD881F9-604B-43AF-BB32-30579ABABB9D}">
      <dgm:prSet/>
      <dgm:spPr/>
      <dgm:t>
        <a:bodyPr/>
        <a:lstStyle/>
        <a:p>
          <a:endParaRPr lang="en-US"/>
        </a:p>
      </dgm:t>
    </dgm:pt>
    <dgm:pt modelId="{AF204538-32CE-4360-85D5-E14436C1631A}">
      <dgm:prSet custT="1"/>
      <dgm:spPr/>
      <dgm:t>
        <a:bodyPr/>
        <a:lstStyle/>
        <a:p>
          <a:r>
            <a:rPr lang="nl-NL" sz="3200" dirty="0"/>
            <a:t>Open - gesloten</a:t>
          </a:r>
          <a:endParaRPr lang="en-US" sz="3200" dirty="0"/>
        </a:p>
      </dgm:t>
    </dgm:pt>
    <dgm:pt modelId="{E155D08F-2FA4-44BC-B781-97A6D241FA09}" type="parTrans" cxnId="{985AA98A-5415-409D-983D-BDDDF9D8541E}">
      <dgm:prSet/>
      <dgm:spPr/>
      <dgm:t>
        <a:bodyPr/>
        <a:lstStyle/>
        <a:p>
          <a:endParaRPr lang="en-US"/>
        </a:p>
      </dgm:t>
    </dgm:pt>
    <dgm:pt modelId="{63BFC758-0385-4E58-80EC-0BF78563DDF1}" type="sibTrans" cxnId="{985AA98A-5415-409D-983D-BDDDF9D8541E}">
      <dgm:prSet/>
      <dgm:spPr/>
      <dgm:t>
        <a:bodyPr/>
        <a:lstStyle/>
        <a:p>
          <a:endParaRPr lang="en-US"/>
        </a:p>
      </dgm:t>
    </dgm:pt>
    <dgm:pt modelId="{917CC245-B93C-440F-A80A-78D02E9004B5}" type="pres">
      <dgm:prSet presAssocID="{BBEA4BB2-3B81-4538-AE95-479E66AE610F}" presName="Name0" presStyleCnt="0">
        <dgm:presLayoutVars>
          <dgm:dir/>
          <dgm:resizeHandles val="exact"/>
        </dgm:presLayoutVars>
      </dgm:prSet>
      <dgm:spPr/>
    </dgm:pt>
    <dgm:pt modelId="{F8772811-8EA3-473C-A678-70508A340ED2}" type="pres">
      <dgm:prSet presAssocID="{32F31A60-1E01-4B2F-8D9D-778A84B02750}" presName="node" presStyleLbl="node1" presStyleIdx="0" presStyleCnt="2" custScaleX="116959" custScaleY="155602">
        <dgm:presLayoutVars>
          <dgm:bulletEnabled val="1"/>
        </dgm:presLayoutVars>
      </dgm:prSet>
      <dgm:spPr/>
    </dgm:pt>
    <dgm:pt modelId="{4F1B623C-544A-41DA-8009-4158C91DD73D}" type="pres">
      <dgm:prSet presAssocID="{A733F102-4780-40F8-BF1A-99A7AF8DD85D}" presName="sibTrans" presStyleLbl="sibTrans1D1" presStyleIdx="0" presStyleCnt="1"/>
      <dgm:spPr/>
    </dgm:pt>
    <dgm:pt modelId="{B7C92182-3EB9-4096-AA89-ED29C0C11725}" type="pres">
      <dgm:prSet presAssocID="{A733F102-4780-40F8-BF1A-99A7AF8DD85D}" presName="connectorText" presStyleLbl="sibTrans1D1" presStyleIdx="0" presStyleCnt="1"/>
      <dgm:spPr/>
    </dgm:pt>
    <dgm:pt modelId="{9884EE5A-D052-4958-81B3-24493D87BA9C}" type="pres">
      <dgm:prSet presAssocID="{301D5C24-CC84-4EF3-8F4A-FC7914260F49}" presName="node" presStyleLbl="node1" presStyleIdx="1" presStyleCnt="2" custScaleX="179490" custScaleY="226050">
        <dgm:presLayoutVars>
          <dgm:bulletEnabled val="1"/>
        </dgm:presLayoutVars>
      </dgm:prSet>
      <dgm:spPr/>
    </dgm:pt>
  </dgm:ptLst>
  <dgm:cxnLst>
    <dgm:cxn modelId="{90561D12-26DE-4BF2-9F4F-ECB3670FA105}" type="presOf" srcId="{BBEA4BB2-3B81-4538-AE95-479E66AE610F}" destId="{917CC245-B93C-440F-A80A-78D02E9004B5}" srcOrd="0" destOrd="0" presId="urn:microsoft.com/office/officeart/2016/7/layout/RepeatingBendingProcessNew"/>
    <dgm:cxn modelId="{565FF11F-F46D-491D-B188-C9CA161E8AE4}" type="presOf" srcId="{25946190-7A0A-4E12-B1FD-7904A9C02382}" destId="{9884EE5A-D052-4958-81B3-24493D87BA9C}" srcOrd="0" destOrd="4" presId="urn:microsoft.com/office/officeart/2016/7/layout/RepeatingBendingProcessNew"/>
    <dgm:cxn modelId="{E8532C2D-1653-4436-B16E-DBAE3825CA22}" srcId="{301D5C24-CC84-4EF3-8F4A-FC7914260F49}" destId="{3BE56333-925E-4549-9154-C5CE455CF97F}" srcOrd="0" destOrd="0" parTransId="{3B3CB372-A4A0-4C61-AB2B-CD28A17AA51F}" sibTransId="{6FD19ACE-A953-45C0-81D9-8EFF7565001D}"/>
    <dgm:cxn modelId="{8181A586-CDFA-4C3A-8B12-B5B1C69D7C89}" type="presOf" srcId="{AF204538-32CE-4360-85D5-E14436C1631A}" destId="{9884EE5A-D052-4958-81B3-24493D87BA9C}" srcOrd="0" destOrd="5" presId="urn:microsoft.com/office/officeart/2016/7/layout/RepeatingBendingProcessNew"/>
    <dgm:cxn modelId="{985AA98A-5415-409D-983D-BDDDF9D8541E}" srcId="{301D5C24-CC84-4EF3-8F4A-FC7914260F49}" destId="{AF204538-32CE-4360-85D5-E14436C1631A}" srcOrd="4" destOrd="0" parTransId="{E155D08F-2FA4-44BC-B781-97A6D241FA09}" sibTransId="{63BFC758-0385-4E58-80EC-0BF78563DDF1}"/>
    <dgm:cxn modelId="{B9403A9B-82F0-4EBA-A438-EF3A5CCFA6C5}" type="presOf" srcId="{301D5C24-CC84-4EF3-8F4A-FC7914260F49}" destId="{9884EE5A-D052-4958-81B3-24493D87BA9C}" srcOrd="0" destOrd="0" presId="urn:microsoft.com/office/officeart/2016/7/layout/RepeatingBendingProcessNew"/>
    <dgm:cxn modelId="{D5CA9EA0-F703-4B1C-8A73-6FA8EE43D5DB}" srcId="{301D5C24-CC84-4EF3-8F4A-FC7914260F49}" destId="{DC3417EE-DDE6-468E-9C7F-5AE71A87AD70}" srcOrd="2" destOrd="0" parTransId="{943F1743-7078-4873-9E9D-C508BD0C7F69}" sibTransId="{CD672882-15AD-4A38-BA6C-A792A5770060}"/>
    <dgm:cxn modelId="{47C8B5A0-8FDD-4FDD-9CE3-D230162C23FD}" srcId="{BBEA4BB2-3B81-4538-AE95-479E66AE610F}" destId="{32F31A60-1E01-4B2F-8D9D-778A84B02750}" srcOrd="0" destOrd="0" parTransId="{15025E5B-9C63-4942-A73C-216AF2BD1860}" sibTransId="{A733F102-4780-40F8-BF1A-99A7AF8DD85D}"/>
    <dgm:cxn modelId="{3EC8C0A4-B99F-47C6-B5D2-F0F286D6C40A}" type="presOf" srcId="{3BE56333-925E-4549-9154-C5CE455CF97F}" destId="{9884EE5A-D052-4958-81B3-24493D87BA9C}" srcOrd="0" destOrd="1" presId="urn:microsoft.com/office/officeart/2016/7/layout/RepeatingBendingProcessNew"/>
    <dgm:cxn modelId="{05C175B2-5C24-4B95-8754-5B5D0548E15F}" type="presOf" srcId="{A733F102-4780-40F8-BF1A-99A7AF8DD85D}" destId="{B7C92182-3EB9-4096-AA89-ED29C0C11725}" srcOrd="1" destOrd="0" presId="urn:microsoft.com/office/officeart/2016/7/layout/RepeatingBendingProcessNew"/>
    <dgm:cxn modelId="{BF55B3B9-2C04-478D-A2D4-43E2417F9534}" type="presOf" srcId="{A733F102-4780-40F8-BF1A-99A7AF8DD85D}" destId="{4F1B623C-544A-41DA-8009-4158C91DD73D}" srcOrd="0" destOrd="0" presId="urn:microsoft.com/office/officeart/2016/7/layout/RepeatingBendingProcessNew"/>
    <dgm:cxn modelId="{99E1EFBB-D0F5-49DA-90C8-73971E8E9980}" srcId="{BBEA4BB2-3B81-4538-AE95-479E66AE610F}" destId="{301D5C24-CC84-4EF3-8F4A-FC7914260F49}" srcOrd="1" destOrd="0" parTransId="{53A72959-4E8C-4FD3-9BAE-332725D96947}" sibTransId="{ED0A15F6-9CCB-4D0C-ABC0-4842D8AC8266}"/>
    <dgm:cxn modelId="{6337D6C8-ED09-4075-901C-9F395EF84D5F}" type="presOf" srcId="{32F31A60-1E01-4B2F-8D9D-778A84B02750}" destId="{F8772811-8EA3-473C-A678-70508A340ED2}" srcOrd="0" destOrd="0" presId="urn:microsoft.com/office/officeart/2016/7/layout/RepeatingBendingProcessNew"/>
    <dgm:cxn modelId="{BAD881F9-604B-43AF-BB32-30579ABABB9D}" srcId="{301D5C24-CC84-4EF3-8F4A-FC7914260F49}" destId="{25946190-7A0A-4E12-B1FD-7904A9C02382}" srcOrd="3" destOrd="0" parTransId="{878C879D-C900-44CA-B998-31A8EACD50F0}" sibTransId="{0F89CC29-FFCD-49ED-A66D-E739BF39633B}"/>
    <dgm:cxn modelId="{395ABCFA-81F7-4814-B79D-8411E7AFF50E}" type="presOf" srcId="{DC3417EE-DDE6-468E-9C7F-5AE71A87AD70}" destId="{9884EE5A-D052-4958-81B3-24493D87BA9C}" srcOrd="0" destOrd="3" presId="urn:microsoft.com/office/officeart/2016/7/layout/RepeatingBendingProcessNew"/>
    <dgm:cxn modelId="{59E0D7FA-6A13-4523-A877-C07C1A722B26}" type="presOf" srcId="{A4EB4FC0-BE03-4399-8CA5-66631D95810B}" destId="{9884EE5A-D052-4958-81B3-24493D87BA9C}" srcOrd="0" destOrd="2" presId="urn:microsoft.com/office/officeart/2016/7/layout/RepeatingBendingProcessNew"/>
    <dgm:cxn modelId="{E0976DFF-C534-40AA-AE71-E257F439B94A}" srcId="{301D5C24-CC84-4EF3-8F4A-FC7914260F49}" destId="{A4EB4FC0-BE03-4399-8CA5-66631D95810B}" srcOrd="1" destOrd="0" parTransId="{EF81EA6F-5BCD-4B03-B821-01BA638A50F7}" sibTransId="{93E6168A-80E6-44A8-8BC2-39EA4F548F16}"/>
    <dgm:cxn modelId="{CF29FDAD-690E-4466-9D7F-C0421F35661B}" type="presParOf" srcId="{917CC245-B93C-440F-A80A-78D02E9004B5}" destId="{F8772811-8EA3-473C-A678-70508A340ED2}" srcOrd="0" destOrd="0" presId="urn:microsoft.com/office/officeart/2016/7/layout/RepeatingBendingProcessNew"/>
    <dgm:cxn modelId="{8FBEE191-F8E0-4C1A-B248-F68C0BEA9034}" type="presParOf" srcId="{917CC245-B93C-440F-A80A-78D02E9004B5}" destId="{4F1B623C-544A-41DA-8009-4158C91DD73D}" srcOrd="1" destOrd="0" presId="urn:microsoft.com/office/officeart/2016/7/layout/RepeatingBendingProcessNew"/>
    <dgm:cxn modelId="{4782D01A-23B7-4764-9A1F-EDEA1D9916E0}" type="presParOf" srcId="{4F1B623C-544A-41DA-8009-4158C91DD73D}" destId="{B7C92182-3EB9-4096-AA89-ED29C0C11725}" srcOrd="0" destOrd="0" presId="urn:microsoft.com/office/officeart/2016/7/layout/RepeatingBendingProcessNew"/>
    <dgm:cxn modelId="{AB664BCE-5532-4351-AEBB-3D8B558E4989}" type="presParOf" srcId="{917CC245-B93C-440F-A80A-78D02E9004B5}" destId="{9884EE5A-D052-4958-81B3-24493D87BA9C}" srcOrd="2"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9BF60-872D-444E-96BF-0BA9DEF93721}">
      <dsp:nvSpPr>
        <dsp:cNvPr id="0" name=""/>
        <dsp:cNvSpPr/>
      </dsp:nvSpPr>
      <dsp:spPr>
        <a:xfrm>
          <a:off x="0" y="1698"/>
          <a:ext cx="9618133" cy="86107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1950820-8704-4FCF-B4C0-194189D3189E}">
      <dsp:nvSpPr>
        <dsp:cNvPr id="0" name=""/>
        <dsp:cNvSpPr/>
      </dsp:nvSpPr>
      <dsp:spPr>
        <a:xfrm>
          <a:off x="260473" y="195439"/>
          <a:ext cx="473588" cy="47358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D4E88E2-FD85-4DA3-8866-9BA364C19D11}">
      <dsp:nvSpPr>
        <dsp:cNvPr id="0" name=""/>
        <dsp:cNvSpPr/>
      </dsp:nvSpPr>
      <dsp:spPr>
        <a:xfrm>
          <a:off x="994536" y="1698"/>
          <a:ext cx="8623596" cy="861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130" tIns="91130" rIns="91130" bIns="91130" numCol="1" spcCol="1270" anchor="ctr" anchorCtr="0">
          <a:noAutofit/>
        </a:bodyPr>
        <a:lstStyle/>
        <a:p>
          <a:pPr marL="0" lvl="0" indent="0" algn="l" defTabSz="711200">
            <a:lnSpc>
              <a:spcPct val="100000"/>
            </a:lnSpc>
            <a:spcBef>
              <a:spcPct val="0"/>
            </a:spcBef>
            <a:spcAft>
              <a:spcPct val="35000"/>
            </a:spcAft>
            <a:buNone/>
          </a:pPr>
          <a:r>
            <a:rPr lang="nl-NL" sz="1600" kern="1200"/>
            <a:t>Elk groepslid heeft een bepaalde rol in de groep</a:t>
          </a:r>
          <a:endParaRPr lang="en-US" sz="1600" kern="1200"/>
        </a:p>
      </dsp:txBody>
      <dsp:txXfrm>
        <a:off x="994536" y="1698"/>
        <a:ext cx="8623596" cy="861070"/>
      </dsp:txXfrm>
    </dsp:sp>
    <dsp:sp modelId="{B57FC400-5E98-49D3-8D2F-633C0B646073}">
      <dsp:nvSpPr>
        <dsp:cNvPr id="0" name=""/>
        <dsp:cNvSpPr/>
      </dsp:nvSpPr>
      <dsp:spPr>
        <a:xfrm>
          <a:off x="0" y="1078036"/>
          <a:ext cx="9618133" cy="86107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C4D4B72-8D15-428E-B927-5814DE031BC5}">
      <dsp:nvSpPr>
        <dsp:cNvPr id="0" name=""/>
        <dsp:cNvSpPr/>
      </dsp:nvSpPr>
      <dsp:spPr>
        <a:xfrm>
          <a:off x="260473" y="1271777"/>
          <a:ext cx="473588" cy="47358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63F741A-901E-46CF-B655-DD17DCAAE734}">
      <dsp:nvSpPr>
        <dsp:cNvPr id="0" name=""/>
        <dsp:cNvSpPr/>
      </dsp:nvSpPr>
      <dsp:spPr>
        <a:xfrm>
          <a:off x="994536" y="1078036"/>
          <a:ext cx="8623596" cy="861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130" tIns="91130" rIns="91130" bIns="91130" numCol="1" spcCol="1270" anchor="ctr" anchorCtr="0">
          <a:noAutofit/>
        </a:bodyPr>
        <a:lstStyle/>
        <a:p>
          <a:pPr marL="0" lvl="0" indent="0" algn="l" defTabSz="711200">
            <a:lnSpc>
              <a:spcPct val="100000"/>
            </a:lnSpc>
            <a:spcBef>
              <a:spcPct val="0"/>
            </a:spcBef>
            <a:spcAft>
              <a:spcPct val="35000"/>
            </a:spcAft>
            <a:buNone/>
          </a:pPr>
          <a:r>
            <a:rPr lang="nl-NL" sz="1600" kern="1200"/>
            <a:t>Andere groepsleden versterken dit vaak vanwege bepaalde verwachtingen </a:t>
          </a:r>
          <a:endParaRPr lang="en-US" sz="1600" kern="1200"/>
        </a:p>
      </dsp:txBody>
      <dsp:txXfrm>
        <a:off x="994536" y="1078036"/>
        <a:ext cx="8623596" cy="861070"/>
      </dsp:txXfrm>
    </dsp:sp>
    <dsp:sp modelId="{2AD991AA-5C05-4E46-8DB3-9DD0C144ADFC}">
      <dsp:nvSpPr>
        <dsp:cNvPr id="0" name=""/>
        <dsp:cNvSpPr/>
      </dsp:nvSpPr>
      <dsp:spPr>
        <a:xfrm>
          <a:off x="0" y="2154374"/>
          <a:ext cx="9618133" cy="86107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6B874A-4434-460E-A092-E70DD71C5E3D}">
      <dsp:nvSpPr>
        <dsp:cNvPr id="0" name=""/>
        <dsp:cNvSpPr/>
      </dsp:nvSpPr>
      <dsp:spPr>
        <a:xfrm>
          <a:off x="260473" y="2348115"/>
          <a:ext cx="473588" cy="47358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820ACAD-5985-449F-B7CE-7D1B78FA6517}">
      <dsp:nvSpPr>
        <dsp:cNvPr id="0" name=""/>
        <dsp:cNvSpPr/>
      </dsp:nvSpPr>
      <dsp:spPr>
        <a:xfrm>
          <a:off x="994536" y="2154374"/>
          <a:ext cx="8623596" cy="861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130" tIns="91130" rIns="91130" bIns="91130" numCol="1" spcCol="1270" anchor="ctr" anchorCtr="0">
          <a:noAutofit/>
        </a:bodyPr>
        <a:lstStyle/>
        <a:p>
          <a:pPr marL="0" lvl="0" indent="0" algn="l" defTabSz="711200">
            <a:lnSpc>
              <a:spcPct val="100000"/>
            </a:lnSpc>
            <a:spcBef>
              <a:spcPct val="0"/>
            </a:spcBef>
            <a:spcAft>
              <a:spcPct val="35000"/>
            </a:spcAft>
            <a:buNone/>
          </a:pPr>
          <a:r>
            <a:rPr lang="nl-NL" sz="1600" kern="1200"/>
            <a:t>Als begeleider is het je taak om cliënten te ondersteunen als ze in de groep ander gedrag proberen te vertonen, om zo de kans te krijgen een andere rol in de groep aan te nemen</a:t>
          </a:r>
          <a:endParaRPr lang="en-US" sz="1600" kern="1200"/>
        </a:p>
      </dsp:txBody>
      <dsp:txXfrm>
        <a:off x="994536" y="2154374"/>
        <a:ext cx="8623596" cy="861070"/>
      </dsp:txXfrm>
    </dsp:sp>
    <dsp:sp modelId="{FC4CF7A4-8956-4EBB-B316-C5FFF91C4AC4}">
      <dsp:nvSpPr>
        <dsp:cNvPr id="0" name=""/>
        <dsp:cNvSpPr/>
      </dsp:nvSpPr>
      <dsp:spPr>
        <a:xfrm>
          <a:off x="0" y="3230712"/>
          <a:ext cx="9618133" cy="861070"/>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1A12086-4E2A-4F8D-A248-60A9DA70329C}">
      <dsp:nvSpPr>
        <dsp:cNvPr id="0" name=""/>
        <dsp:cNvSpPr/>
      </dsp:nvSpPr>
      <dsp:spPr>
        <a:xfrm>
          <a:off x="260473" y="3424453"/>
          <a:ext cx="473588" cy="47358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2D345E3-315B-437D-B6B0-000558068378}">
      <dsp:nvSpPr>
        <dsp:cNvPr id="0" name=""/>
        <dsp:cNvSpPr/>
      </dsp:nvSpPr>
      <dsp:spPr>
        <a:xfrm>
          <a:off x="994536" y="3230712"/>
          <a:ext cx="8623596" cy="861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130" tIns="91130" rIns="91130" bIns="91130" numCol="1" spcCol="1270" anchor="ctr" anchorCtr="0">
          <a:noAutofit/>
        </a:bodyPr>
        <a:lstStyle/>
        <a:p>
          <a:pPr marL="0" lvl="0" indent="0" algn="l" defTabSz="711200">
            <a:lnSpc>
              <a:spcPct val="100000"/>
            </a:lnSpc>
            <a:spcBef>
              <a:spcPct val="0"/>
            </a:spcBef>
            <a:spcAft>
              <a:spcPct val="35000"/>
            </a:spcAft>
            <a:buNone/>
          </a:pPr>
          <a:r>
            <a:rPr lang="nl-NL" sz="1600" kern="1200"/>
            <a:t>Op welke manier kun je onderzoeken welke rol je in de groep hebt?</a:t>
          </a:r>
          <a:endParaRPr lang="en-US" sz="1600" kern="1200"/>
        </a:p>
      </dsp:txBody>
      <dsp:txXfrm>
        <a:off x="994536" y="3230712"/>
        <a:ext cx="8623596" cy="8610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76014B-17B3-41AB-BE75-13E0B024D403}">
      <dsp:nvSpPr>
        <dsp:cNvPr id="0" name=""/>
        <dsp:cNvSpPr/>
      </dsp:nvSpPr>
      <dsp:spPr>
        <a:xfrm>
          <a:off x="0" y="437819"/>
          <a:ext cx="8452781" cy="1272375"/>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Belbin: </a:t>
          </a:r>
          <a:r>
            <a:rPr lang="en-US" sz="1500" kern="1200" dirty="0" err="1"/>
            <a:t>theorie</a:t>
          </a:r>
          <a:r>
            <a:rPr lang="en-US" sz="1500" kern="1200" dirty="0"/>
            <a:t> </a:t>
          </a:r>
          <a:r>
            <a:rPr lang="en-US" sz="1500" kern="1200" dirty="0" err="1"/>
            <a:t>Groepsrollen</a:t>
          </a:r>
          <a:endParaRPr lang="en-US" sz="1500" kern="1200" dirty="0"/>
        </a:p>
      </dsp:txBody>
      <dsp:txXfrm>
        <a:off x="62112" y="499931"/>
        <a:ext cx="8328557" cy="1148151"/>
      </dsp:txXfrm>
    </dsp:sp>
    <dsp:sp modelId="{066397C1-6482-421C-A6C7-3947F88F3122}">
      <dsp:nvSpPr>
        <dsp:cNvPr id="0" name=""/>
        <dsp:cNvSpPr/>
      </dsp:nvSpPr>
      <dsp:spPr>
        <a:xfrm>
          <a:off x="0" y="1753394"/>
          <a:ext cx="8452781" cy="1272375"/>
        </a:xfrm>
        <a:prstGeom prst="roundRect">
          <a:avLst/>
        </a:prstGeom>
        <a:gradFill rotWithShape="0">
          <a:gsLst>
            <a:gs pos="0">
              <a:schemeClr val="accent2">
                <a:hueOff val="-988095"/>
                <a:satOff val="4733"/>
                <a:lumOff val="4379"/>
                <a:alphaOff val="0"/>
                <a:tint val="96000"/>
                <a:lumMod val="100000"/>
              </a:schemeClr>
            </a:gs>
            <a:gs pos="78000">
              <a:schemeClr val="accent2">
                <a:hueOff val="-988095"/>
                <a:satOff val="4733"/>
                <a:lumOff val="437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nl-NL" sz="1500" kern="1200"/>
            <a:t>https://www.youtube.com/watch?v=Bvrv56UVrtA&amp;feature=emb_imp_woyt</a:t>
          </a:r>
        </a:p>
      </dsp:txBody>
      <dsp:txXfrm>
        <a:off x="62112" y="1815506"/>
        <a:ext cx="8328557" cy="1148151"/>
      </dsp:txXfrm>
    </dsp:sp>
    <dsp:sp modelId="{7270A910-D721-436F-8457-185C5764FD3F}">
      <dsp:nvSpPr>
        <dsp:cNvPr id="0" name=""/>
        <dsp:cNvSpPr/>
      </dsp:nvSpPr>
      <dsp:spPr>
        <a:xfrm>
          <a:off x="0" y="3068969"/>
          <a:ext cx="8452781" cy="1272375"/>
        </a:xfrm>
        <a:prstGeom prst="roundRect">
          <a:avLst/>
        </a:prstGeom>
        <a:gradFill rotWithShape="0">
          <a:gsLst>
            <a:gs pos="0">
              <a:schemeClr val="accent2">
                <a:hueOff val="-1976191"/>
                <a:satOff val="9467"/>
                <a:lumOff val="8758"/>
                <a:alphaOff val="0"/>
                <a:tint val="96000"/>
                <a:lumMod val="100000"/>
              </a:schemeClr>
            </a:gs>
            <a:gs pos="78000">
              <a:schemeClr val="accent2">
                <a:hueOff val="-1976191"/>
                <a:satOff val="9467"/>
                <a:lumOff val="875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nl-NL" sz="1500" kern="1200" dirty="0"/>
            <a:t>123 test   https://www.123test.nl/groepsrollentest/  </a:t>
          </a:r>
          <a:endParaRPr lang="en-US" sz="1500" kern="1200" dirty="0"/>
        </a:p>
      </dsp:txBody>
      <dsp:txXfrm>
        <a:off x="62112" y="3131081"/>
        <a:ext cx="8328557" cy="1148151"/>
      </dsp:txXfrm>
    </dsp:sp>
    <dsp:sp modelId="{7BA5B027-F022-49F4-A215-B2584324381D}">
      <dsp:nvSpPr>
        <dsp:cNvPr id="0" name=""/>
        <dsp:cNvSpPr/>
      </dsp:nvSpPr>
      <dsp:spPr>
        <a:xfrm>
          <a:off x="0" y="4384544"/>
          <a:ext cx="8452781" cy="1272375"/>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nl-NL" sz="1500" kern="1200" dirty="0"/>
            <a:t>Bespreken:</a:t>
          </a:r>
        </a:p>
        <a:p>
          <a:pPr marL="0" lvl="0" indent="0" algn="l" defTabSz="666750">
            <a:lnSpc>
              <a:spcPct val="90000"/>
            </a:lnSpc>
            <a:spcBef>
              <a:spcPct val="0"/>
            </a:spcBef>
            <a:spcAft>
              <a:spcPct val="35000"/>
            </a:spcAft>
            <a:buNone/>
          </a:pPr>
          <a:r>
            <a:rPr lang="nl-NL" sz="1500" kern="1200" dirty="0"/>
            <a:t>* Vertel aan elkaar wat de uitkomst is van je test. </a:t>
          </a:r>
        </a:p>
        <a:p>
          <a:pPr marL="0" lvl="0" indent="0" algn="l" defTabSz="666750">
            <a:lnSpc>
              <a:spcPct val="90000"/>
            </a:lnSpc>
            <a:spcBef>
              <a:spcPct val="0"/>
            </a:spcBef>
            <a:spcAft>
              <a:spcPct val="35000"/>
            </a:spcAft>
            <a:buNone/>
          </a:pPr>
          <a:r>
            <a:rPr lang="nl-NL" sz="1500" kern="1200" dirty="0"/>
            <a:t>* Vraag feedback: Herkennen de anderen uit jouw groepje dit van jou?</a:t>
          </a:r>
        </a:p>
        <a:p>
          <a:pPr marL="0" lvl="0" indent="0" algn="l" defTabSz="666750">
            <a:lnSpc>
              <a:spcPct val="90000"/>
            </a:lnSpc>
            <a:spcBef>
              <a:spcPct val="0"/>
            </a:spcBef>
            <a:spcAft>
              <a:spcPct val="35000"/>
            </a:spcAft>
            <a:buNone/>
          </a:pPr>
          <a:r>
            <a:rPr lang="nl-NL" sz="1500" kern="1200" dirty="0"/>
            <a:t>* Welke kwaliteiten van jou kan je hieraan koppelen: kom samen tot in elk geval 5 kwaliteiten </a:t>
          </a:r>
          <a:endParaRPr lang="en-US" sz="1500" kern="1200" dirty="0"/>
        </a:p>
      </dsp:txBody>
      <dsp:txXfrm>
        <a:off x="62112" y="4446656"/>
        <a:ext cx="8328557" cy="11481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1B623C-544A-41DA-8009-4158C91DD73D}">
      <dsp:nvSpPr>
        <dsp:cNvPr id="0" name=""/>
        <dsp:cNvSpPr/>
      </dsp:nvSpPr>
      <dsp:spPr>
        <a:xfrm>
          <a:off x="3146854" y="1894998"/>
          <a:ext cx="587621" cy="91440"/>
        </a:xfrm>
        <a:custGeom>
          <a:avLst/>
          <a:gdLst/>
          <a:ahLst/>
          <a:cxnLst/>
          <a:rect l="0" t="0" r="0" b="0"/>
          <a:pathLst>
            <a:path>
              <a:moveTo>
                <a:pt x="0" y="45720"/>
              </a:moveTo>
              <a:lnTo>
                <a:pt x="587621" y="45720"/>
              </a:lnTo>
            </a:path>
          </a:pathLst>
        </a:custGeom>
        <a:noFill/>
        <a:ln w="12700" cap="rnd"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25209" y="1937624"/>
        <a:ext cx="30911" cy="6188"/>
      </dsp:txXfrm>
    </dsp:sp>
    <dsp:sp modelId="{F8772811-8EA3-473C-A678-70508A340ED2}">
      <dsp:nvSpPr>
        <dsp:cNvPr id="0" name=""/>
        <dsp:cNvSpPr/>
      </dsp:nvSpPr>
      <dsp:spPr>
        <a:xfrm>
          <a:off x="4893" y="685982"/>
          <a:ext cx="3143761" cy="2509471"/>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1710" tIns="138253" rIns="131710" bIns="138253"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nl-NL" sz="1600" kern="1200" dirty="0"/>
            <a:t>In je groep ga je uitzoeken:</a:t>
          </a:r>
        </a:p>
        <a:p>
          <a:pPr marL="0" marR="0" lvl="0" indent="0" algn="ctr" defTabSz="914400" eaLnBrk="1" fontAlgn="auto" latinLnBrk="0" hangingPunct="1">
            <a:lnSpc>
              <a:spcPct val="100000"/>
            </a:lnSpc>
            <a:spcBef>
              <a:spcPct val="0"/>
            </a:spcBef>
            <a:spcAft>
              <a:spcPts val="0"/>
            </a:spcAft>
            <a:buClrTx/>
            <a:buSzTx/>
            <a:buFontTx/>
            <a:buNone/>
            <a:tabLst/>
            <a:defRPr/>
          </a:pPr>
          <a:endParaRPr lang="nl-NL" sz="1600" kern="1200" dirty="0"/>
        </a:p>
        <a:p>
          <a:pPr marL="0" marR="0" lvl="0" indent="0" algn="ctr" defTabSz="914400" eaLnBrk="1" fontAlgn="auto" latinLnBrk="0" hangingPunct="1">
            <a:lnSpc>
              <a:spcPct val="100000"/>
            </a:lnSpc>
            <a:spcBef>
              <a:spcPct val="0"/>
            </a:spcBef>
            <a:spcAft>
              <a:spcPts val="0"/>
            </a:spcAft>
            <a:buClrTx/>
            <a:buSzTx/>
            <a:buFontTx/>
            <a:buNone/>
            <a:tabLst/>
            <a:defRPr/>
          </a:pPr>
          <a:r>
            <a:rPr lang="nl-NL" sz="1600" kern="1200" dirty="0"/>
            <a:t>* Wat deze groepen inhouden</a:t>
          </a:r>
        </a:p>
        <a:p>
          <a:pPr marL="0" marR="0" lvl="0" indent="0" algn="ctr" defTabSz="914400" eaLnBrk="1" fontAlgn="auto" latinLnBrk="0" hangingPunct="1">
            <a:lnSpc>
              <a:spcPct val="100000"/>
            </a:lnSpc>
            <a:spcBef>
              <a:spcPct val="0"/>
            </a:spcBef>
            <a:spcAft>
              <a:spcPts val="0"/>
            </a:spcAft>
            <a:buClrTx/>
            <a:buSzTx/>
            <a:buFontTx/>
            <a:buNone/>
            <a:tabLst/>
            <a:defRPr/>
          </a:pPr>
          <a:r>
            <a:rPr lang="nl-NL" sz="1600" kern="1200" dirty="0"/>
            <a:t>* Geef voorbeelden</a:t>
          </a:r>
        </a:p>
        <a:p>
          <a:pPr marL="0" marR="0" lvl="0" indent="0" algn="ctr" defTabSz="914400" eaLnBrk="1" fontAlgn="auto" latinLnBrk="0" hangingPunct="1">
            <a:lnSpc>
              <a:spcPct val="100000"/>
            </a:lnSpc>
            <a:spcBef>
              <a:spcPct val="0"/>
            </a:spcBef>
            <a:spcAft>
              <a:spcPts val="0"/>
            </a:spcAft>
            <a:buClrTx/>
            <a:buSzTx/>
            <a:buFontTx/>
            <a:buNone/>
            <a:tabLst/>
            <a:defRPr/>
          </a:pPr>
          <a:endParaRPr lang="nl-NL" sz="1600" kern="1200" dirty="0"/>
        </a:p>
        <a:p>
          <a:pPr marL="0" marR="0" lvl="0" indent="0" algn="ctr" defTabSz="914400" eaLnBrk="1" fontAlgn="auto" latinLnBrk="0" hangingPunct="1">
            <a:lnSpc>
              <a:spcPct val="100000"/>
            </a:lnSpc>
            <a:spcBef>
              <a:spcPct val="0"/>
            </a:spcBef>
            <a:spcAft>
              <a:spcPts val="0"/>
            </a:spcAft>
            <a:buClrTx/>
            <a:buSzTx/>
            <a:buFontTx/>
            <a:buNone/>
            <a:tabLst/>
            <a:defRPr/>
          </a:pPr>
          <a:r>
            <a:rPr lang="nl-NL" sz="1600" kern="1200" dirty="0"/>
            <a:t>Zorg ervoor dat je het aan de rest van de klas kunt uitleggen</a:t>
          </a:r>
        </a:p>
      </dsp:txBody>
      <dsp:txXfrm>
        <a:off x="4893" y="685982"/>
        <a:ext cx="3143761" cy="2509471"/>
      </dsp:txXfrm>
    </dsp:sp>
    <dsp:sp modelId="{9884EE5A-D052-4958-81B3-24493D87BA9C}">
      <dsp:nvSpPr>
        <dsp:cNvPr id="0" name=""/>
        <dsp:cNvSpPr/>
      </dsp:nvSpPr>
      <dsp:spPr>
        <a:xfrm>
          <a:off x="3766875" y="117907"/>
          <a:ext cx="4824542" cy="3645622"/>
        </a:xfrm>
        <a:prstGeom prst="rect">
          <a:avLst/>
        </a:prstGeom>
        <a:solidFill>
          <a:schemeClr val="accent5">
            <a:hueOff val="2495256"/>
            <a:satOff val="-50489"/>
            <a:lumOff val="156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1710" tIns="138253" rIns="131710" bIns="138253" numCol="1" spcCol="1270" anchor="t" anchorCtr="0">
          <a:noAutofit/>
        </a:bodyPr>
        <a:lstStyle/>
        <a:p>
          <a:pPr marL="0" lvl="0" indent="0" algn="l" defTabSz="1422400">
            <a:lnSpc>
              <a:spcPct val="90000"/>
            </a:lnSpc>
            <a:spcBef>
              <a:spcPct val="0"/>
            </a:spcBef>
            <a:spcAft>
              <a:spcPct val="35000"/>
            </a:spcAft>
            <a:buNone/>
          </a:pPr>
          <a:endParaRPr lang="en-US" sz="3200" kern="1200" dirty="0"/>
        </a:p>
        <a:p>
          <a:pPr marL="285750" lvl="1" indent="-285750" algn="l" defTabSz="1422400">
            <a:lnSpc>
              <a:spcPct val="90000"/>
            </a:lnSpc>
            <a:spcBef>
              <a:spcPct val="0"/>
            </a:spcBef>
            <a:spcAft>
              <a:spcPct val="15000"/>
            </a:spcAft>
            <a:buChar char="•"/>
          </a:pPr>
          <a:r>
            <a:rPr lang="nl-NL" sz="3200" kern="1200" dirty="0"/>
            <a:t>Primair – secundair</a:t>
          </a:r>
          <a:endParaRPr lang="en-US" sz="3200" kern="1200" dirty="0"/>
        </a:p>
        <a:p>
          <a:pPr marL="285750" lvl="1" indent="-285750" algn="l" defTabSz="1422400">
            <a:lnSpc>
              <a:spcPct val="90000"/>
            </a:lnSpc>
            <a:spcBef>
              <a:spcPct val="0"/>
            </a:spcBef>
            <a:spcAft>
              <a:spcPct val="15000"/>
            </a:spcAft>
            <a:buChar char="•"/>
          </a:pPr>
          <a:r>
            <a:rPr lang="nl-NL" sz="3200" kern="1200" dirty="0"/>
            <a:t>Formeel – informeel</a:t>
          </a:r>
          <a:endParaRPr lang="en-US" sz="3200" kern="1200" dirty="0"/>
        </a:p>
        <a:p>
          <a:pPr marL="285750" lvl="1" indent="-285750" algn="l" defTabSz="1422400">
            <a:lnSpc>
              <a:spcPct val="90000"/>
            </a:lnSpc>
            <a:spcBef>
              <a:spcPct val="0"/>
            </a:spcBef>
            <a:spcAft>
              <a:spcPct val="15000"/>
            </a:spcAft>
            <a:buChar char="•"/>
          </a:pPr>
          <a:r>
            <a:rPr lang="nl-NL" sz="3200" kern="1200" dirty="0"/>
            <a:t>Homogeen – heterogeen</a:t>
          </a:r>
          <a:endParaRPr lang="en-US" sz="3200" kern="1200" dirty="0"/>
        </a:p>
        <a:p>
          <a:pPr marL="285750" lvl="1" indent="-285750" algn="l" defTabSz="1422400">
            <a:lnSpc>
              <a:spcPct val="90000"/>
            </a:lnSpc>
            <a:spcBef>
              <a:spcPct val="0"/>
            </a:spcBef>
            <a:spcAft>
              <a:spcPct val="15000"/>
            </a:spcAft>
            <a:buChar char="•"/>
          </a:pPr>
          <a:r>
            <a:rPr lang="nl-NL" sz="3200" kern="1200" dirty="0"/>
            <a:t>In-groep  - out-</a:t>
          </a:r>
          <a:r>
            <a:rPr lang="nl-NL" sz="3200" kern="1200" dirty="0" err="1"/>
            <a:t>group</a:t>
          </a:r>
          <a:endParaRPr lang="en-US" sz="3200" kern="1200" dirty="0"/>
        </a:p>
        <a:p>
          <a:pPr marL="285750" lvl="1" indent="-285750" algn="l" defTabSz="1422400">
            <a:lnSpc>
              <a:spcPct val="90000"/>
            </a:lnSpc>
            <a:spcBef>
              <a:spcPct val="0"/>
            </a:spcBef>
            <a:spcAft>
              <a:spcPct val="15000"/>
            </a:spcAft>
            <a:buChar char="•"/>
          </a:pPr>
          <a:r>
            <a:rPr lang="nl-NL" sz="3200" kern="1200" dirty="0"/>
            <a:t>Open - gesloten</a:t>
          </a:r>
          <a:endParaRPr lang="en-US" sz="3200" kern="1200" dirty="0"/>
        </a:p>
      </dsp:txBody>
      <dsp:txXfrm>
        <a:off x="3766875" y="117907"/>
        <a:ext cx="4824542" cy="364562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0CF5FEF5-F6A0-4117-91FD-4A9BC3C6DA8F}" type="datetimeFigureOut">
              <a:rPr lang="nl-NL" smtClean="0"/>
              <a:t>8-1-2021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B93EAAC-6EF0-464A-B407-C2E85D192C8B}" type="slidenum">
              <a:rPr lang="nl-NL" smtClean="0"/>
              <a:t>‹nr.›</a:t>
            </a:fld>
            <a:endParaRPr lang="nl-NL"/>
          </a:p>
        </p:txBody>
      </p:sp>
    </p:spTree>
    <p:extLst>
      <p:ext uri="{BB962C8B-B14F-4D97-AF65-F5344CB8AC3E}">
        <p14:creationId xmlns:p14="http://schemas.microsoft.com/office/powerpoint/2010/main" val="4174358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0CF5FEF5-F6A0-4117-91FD-4A9BC3C6DA8F}" type="datetimeFigureOut">
              <a:rPr lang="nl-NL" smtClean="0"/>
              <a:t>8-1-2021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B93EAAC-6EF0-464A-B407-C2E85D192C8B}" type="slidenum">
              <a:rPr lang="nl-NL" smtClean="0"/>
              <a:t>‹nr.›</a:t>
            </a:fld>
            <a:endParaRPr lang="nl-NL"/>
          </a:p>
        </p:txBody>
      </p:sp>
    </p:spTree>
    <p:extLst>
      <p:ext uri="{BB962C8B-B14F-4D97-AF65-F5344CB8AC3E}">
        <p14:creationId xmlns:p14="http://schemas.microsoft.com/office/powerpoint/2010/main" val="2645591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0CF5FEF5-F6A0-4117-91FD-4A9BC3C6DA8F}" type="datetimeFigureOut">
              <a:rPr lang="nl-NL" smtClean="0"/>
              <a:t>8-1-2021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B93EAAC-6EF0-464A-B407-C2E85D192C8B}" type="slidenum">
              <a:rPr lang="nl-NL" smtClean="0"/>
              <a:t>‹nr.›</a:t>
            </a:fld>
            <a:endParaRPr lang="nl-N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58834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0CF5FEF5-F6A0-4117-91FD-4A9BC3C6DA8F}" type="datetimeFigureOut">
              <a:rPr lang="nl-NL" smtClean="0"/>
              <a:t>8-1-2021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B93EAAC-6EF0-464A-B407-C2E85D192C8B}" type="slidenum">
              <a:rPr lang="nl-NL" smtClean="0"/>
              <a:t>‹nr.›</a:t>
            </a:fld>
            <a:endParaRPr lang="nl-NL"/>
          </a:p>
        </p:txBody>
      </p:sp>
    </p:spTree>
    <p:extLst>
      <p:ext uri="{BB962C8B-B14F-4D97-AF65-F5344CB8AC3E}">
        <p14:creationId xmlns:p14="http://schemas.microsoft.com/office/powerpoint/2010/main" val="9479399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0CF5FEF5-F6A0-4117-91FD-4A9BC3C6DA8F}" type="datetimeFigureOut">
              <a:rPr lang="nl-NL" smtClean="0"/>
              <a:t>8-1-2021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B93EAAC-6EF0-464A-B407-C2E85D192C8B}"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624686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0CF5FEF5-F6A0-4117-91FD-4A9BC3C6DA8F}" type="datetimeFigureOut">
              <a:rPr lang="nl-NL" smtClean="0"/>
              <a:t>8-1-2021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B93EAAC-6EF0-464A-B407-C2E85D192C8B}" type="slidenum">
              <a:rPr lang="nl-NL" smtClean="0"/>
              <a:t>‹nr.›</a:t>
            </a:fld>
            <a:endParaRPr lang="nl-NL"/>
          </a:p>
        </p:txBody>
      </p:sp>
    </p:spTree>
    <p:extLst>
      <p:ext uri="{BB962C8B-B14F-4D97-AF65-F5344CB8AC3E}">
        <p14:creationId xmlns:p14="http://schemas.microsoft.com/office/powerpoint/2010/main" val="37608937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CF5FEF5-F6A0-4117-91FD-4A9BC3C6DA8F}" type="datetimeFigureOut">
              <a:rPr lang="nl-NL" smtClean="0"/>
              <a:t>8-1-2021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B93EAAC-6EF0-464A-B407-C2E85D192C8B}" type="slidenum">
              <a:rPr lang="nl-NL" smtClean="0"/>
              <a:t>‹nr.›</a:t>
            </a:fld>
            <a:endParaRPr lang="nl-NL"/>
          </a:p>
        </p:txBody>
      </p:sp>
    </p:spTree>
    <p:extLst>
      <p:ext uri="{BB962C8B-B14F-4D97-AF65-F5344CB8AC3E}">
        <p14:creationId xmlns:p14="http://schemas.microsoft.com/office/powerpoint/2010/main" val="36718702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CF5FEF5-F6A0-4117-91FD-4A9BC3C6DA8F}" type="datetimeFigureOut">
              <a:rPr lang="nl-NL" smtClean="0"/>
              <a:t>8-1-2021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B93EAAC-6EF0-464A-B407-C2E85D192C8B}" type="slidenum">
              <a:rPr lang="nl-NL" smtClean="0"/>
              <a:t>‹nr.›</a:t>
            </a:fld>
            <a:endParaRPr lang="nl-NL"/>
          </a:p>
        </p:txBody>
      </p:sp>
    </p:spTree>
    <p:extLst>
      <p:ext uri="{BB962C8B-B14F-4D97-AF65-F5344CB8AC3E}">
        <p14:creationId xmlns:p14="http://schemas.microsoft.com/office/powerpoint/2010/main" val="40569675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1_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12" name="Content Placeholder 2"/>
          <p:cNvSpPr>
            <a:spLocks noGrp="1"/>
          </p:cNvSpPr>
          <p:nvPr>
            <p:ph sz="quarter" idx="13"/>
          </p:nvPr>
        </p:nvSpPr>
        <p:spPr>
          <a:xfrm>
            <a:off x="685800" y="2063396"/>
            <a:ext cx="10394707" cy="331118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CF5FEF5-F6A0-4117-91FD-4A9BC3C6DA8F}" type="datetimeFigureOut">
              <a:rPr lang="nl-NL" smtClean="0"/>
              <a:t>8-1-2021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B93EAAC-6EF0-464A-B407-C2E85D192C8B}" type="slidenum">
              <a:rPr lang="nl-NL" smtClean="0"/>
              <a:t>‹nr.›</a:t>
            </a:fld>
            <a:endParaRPr lang="nl-NL"/>
          </a:p>
        </p:txBody>
      </p:sp>
    </p:spTree>
    <p:extLst>
      <p:ext uri="{BB962C8B-B14F-4D97-AF65-F5344CB8AC3E}">
        <p14:creationId xmlns:p14="http://schemas.microsoft.com/office/powerpoint/2010/main" val="32304169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cSld name="1_Inhoud van twee">
    <p:spTree>
      <p:nvGrpSpPr>
        <p:cNvPr id="1" name=""/>
        <p:cNvGrpSpPr/>
        <p:nvPr/>
      </p:nvGrpSpPr>
      <p:grpSpPr>
        <a:xfrm>
          <a:off x="0" y="0"/>
          <a:ext cx="0" cy="0"/>
          <a:chOff x="0" y="0"/>
          <a:chExt cx="0" cy="0"/>
        </a:xfrm>
      </p:grpSpPr>
      <p:sp>
        <p:nvSpPr>
          <p:cNvPr id="14" name="Title 1"/>
          <p:cNvSpPr>
            <a:spLocks noGrp="1"/>
          </p:cNvSpPr>
          <p:nvPr>
            <p:ph type="title"/>
          </p:nvPr>
        </p:nvSpPr>
        <p:spPr>
          <a:xfrm>
            <a:off x="685801" y="685800"/>
            <a:ext cx="10396882" cy="1158140"/>
          </a:xfrm>
        </p:spPr>
        <p:txBody>
          <a:bodyPr/>
          <a:lstStyle/>
          <a:p>
            <a:r>
              <a:rPr lang="nl-NL"/>
              <a:t>Klik om de stijl te bewerken</a:t>
            </a:r>
            <a:endParaRPr lang="en-US" dirty="0"/>
          </a:p>
        </p:txBody>
      </p:sp>
      <p:sp>
        <p:nvSpPr>
          <p:cNvPr id="12" name="Content Placeholder 2"/>
          <p:cNvSpPr>
            <a:spLocks noGrp="1"/>
          </p:cNvSpPr>
          <p:nvPr>
            <p:ph sz="quarter" idx="13"/>
          </p:nvPr>
        </p:nvSpPr>
        <p:spPr>
          <a:xfrm>
            <a:off x="685800" y="2063396"/>
            <a:ext cx="5088714" cy="3311189"/>
          </a:xfrm>
        </p:spPr>
        <p:txBody>
          <a:bodyPr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3" name="Content Placeholder 3"/>
          <p:cNvSpPr>
            <a:spLocks noGrp="1"/>
          </p:cNvSpPr>
          <p:nvPr>
            <p:ph sz="quarter" idx="14"/>
          </p:nvPr>
        </p:nvSpPr>
        <p:spPr>
          <a:xfrm>
            <a:off x="5993971" y="2063396"/>
            <a:ext cx="5086538" cy="3311189"/>
          </a:xfrm>
        </p:spPr>
        <p:txBody>
          <a:bodyPr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0CF5FEF5-F6A0-4117-91FD-4A9BC3C6DA8F}" type="datetimeFigureOut">
              <a:rPr lang="nl-NL" smtClean="0"/>
              <a:t>8-1-2021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B93EAAC-6EF0-464A-B407-C2E85D192C8B}" type="slidenum">
              <a:rPr lang="nl-NL" smtClean="0"/>
              <a:t>‹nr.›</a:t>
            </a:fld>
            <a:endParaRPr lang="nl-NL"/>
          </a:p>
        </p:txBody>
      </p:sp>
    </p:spTree>
    <p:extLst>
      <p:ext uri="{BB962C8B-B14F-4D97-AF65-F5344CB8AC3E}">
        <p14:creationId xmlns:p14="http://schemas.microsoft.com/office/powerpoint/2010/main" val="3513158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CF5FEF5-F6A0-4117-91FD-4A9BC3C6DA8F}" type="datetimeFigureOut">
              <a:rPr lang="nl-NL" smtClean="0"/>
              <a:t>8-1-2021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B93EAAC-6EF0-464A-B407-C2E85D192C8B}" type="slidenum">
              <a:rPr lang="nl-NL" smtClean="0"/>
              <a:t>‹nr.›</a:t>
            </a:fld>
            <a:endParaRPr lang="nl-NL"/>
          </a:p>
        </p:txBody>
      </p:sp>
    </p:spTree>
    <p:extLst>
      <p:ext uri="{BB962C8B-B14F-4D97-AF65-F5344CB8AC3E}">
        <p14:creationId xmlns:p14="http://schemas.microsoft.com/office/powerpoint/2010/main" val="2618027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0CF5FEF5-F6A0-4117-91FD-4A9BC3C6DA8F}" type="datetimeFigureOut">
              <a:rPr lang="nl-NL" smtClean="0"/>
              <a:t>8-1-2021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B93EAAC-6EF0-464A-B407-C2E85D192C8B}" type="slidenum">
              <a:rPr lang="nl-NL" smtClean="0"/>
              <a:t>‹nr.›</a:t>
            </a:fld>
            <a:endParaRPr lang="nl-NL"/>
          </a:p>
        </p:txBody>
      </p:sp>
    </p:spTree>
    <p:extLst>
      <p:ext uri="{BB962C8B-B14F-4D97-AF65-F5344CB8AC3E}">
        <p14:creationId xmlns:p14="http://schemas.microsoft.com/office/powerpoint/2010/main" val="402448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0CF5FEF5-F6A0-4117-91FD-4A9BC3C6DA8F}" type="datetimeFigureOut">
              <a:rPr lang="nl-NL" smtClean="0"/>
              <a:t>8-1-2021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B93EAAC-6EF0-464A-B407-C2E85D192C8B}" type="slidenum">
              <a:rPr lang="nl-NL" smtClean="0"/>
              <a:t>‹nr.›</a:t>
            </a:fld>
            <a:endParaRPr lang="nl-NL"/>
          </a:p>
        </p:txBody>
      </p:sp>
    </p:spTree>
    <p:extLst>
      <p:ext uri="{BB962C8B-B14F-4D97-AF65-F5344CB8AC3E}">
        <p14:creationId xmlns:p14="http://schemas.microsoft.com/office/powerpoint/2010/main" val="3942202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0CF5FEF5-F6A0-4117-91FD-4A9BC3C6DA8F}" type="datetimeFigureOut">
              <a:rPr lang="nl-NL" smtClean="0"/>
              <a:t>8-1-2021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5B93EAAC-6EF0-464A-B407-C2E85D192C8B}" type="slidenum">
              <a:rPr lang="nl-NL" smtClean="0"/>
              <a:t>‹nr.›</a:t>
            </a:fld>
            <a:endParaRPr lang="nl-NL"/>
          </a:p>
        </p:txBody>
      </p:sp>
    </p:spTree>
    <p:extLst>
      <p:ext uri="{BB962C8B-B14F-4D97-AF65-F5344CB8AC3E}">
        <p14:creationId xmlns:p14="http://schemas.microsoft.com/office/powerpoint/2010/main" val="4044660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0CF5FEF5-F6A0-4117-91FD-4A9BC3C6DA8F}" type="datetimeFigureOut">
              <a:rPr lang="nl-NL" smtClean="0"/>
              <a:t>8-1-2021</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B93EAAC-6EF0-464A-B407-C2E85D192C8B}" type="slidenum">
              <a:rPr lang="nl-NL" smtClean="0"/>
              <a:t>‹nr.›</a:t>
            </a:fld>
            <a:endParaRPr lang="nl-NL"/>
          </a:p>
        </p:txBody>
      </p:sp>
    </p:spTree>
    <p:extLst>
      <p:ext uri="{BB962C8B-B14F-4D97-AF65-F5344CB8AC3E}">
        <p14:creationId xmlns:p14="http://schemas.microsoft.com/office/powerpoint/2010/main" val="2295182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F5FEF5-F6A0-4117-91FD-4A9BC3C6DA8F}" type="datetimeFigureOut">
              <a:rPr lang="nl-NL" smtClean="0"/>
              <a:t>8-1-2021</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5B93EAAC-6EF0-464A-B407-C2E85D192C8B}" type="slidenum">
              <a:rPr lang="nl-NL" smtClean="0"/>
              <a:t>‹nr.›</a:t>
            </a:fld>
            <a:endParaRPr lang="nl-NL"/>
          </a:p>
        </p:txBody>
      </p:sp>
    </p:spTree>
    <p:extLst>
      <p:ext uri="{BB962C8B-B14F-4D97-AF65-F5344CB8AC3E}">
        <p14:creationId xmlns:p14="http://schemas.microsoft.com/office/powerpoint/2010/main" val="1049706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0CF5FEF5-F6A0-4117-91FD-4A9BC3C6DA8F}" type="datetimeFigureOut">
              <a:rPr lang="nl-NL" smtClean="0"/>
              <a:t>8-1-2021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B93EAAC-6EF0-464A-B407-C2E85D192C8B}" type="slidenum">
              <a:rPr lang="nl-NL" smtClean="0"/>
              <a:t>‹nr.›</a:t>
            </a:fld>
            <a:endParaRPr lang="nl-NL"/>
          </a:p>
        </p:txBody>
      </p:sp>
    </p:spTree>
    <p:extLst>
      <p:ext uri="{BB962C8B-B14F-4D97-AF65-F5344CB8AC3E}">
        <p14:creationId xmlns:p14="http://schemas.microsoft.com/office/powerpoint/2010/main" val="1972487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0CF5FEF5-F6A0-4117-91FD-4A9BC3C6DA8F}" type="datetimeFigureOut">
              <a:rPr lang="nl-NL" smtClean="0"/>
              <a:t>8-1-2021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B93EAAC-6EF0-464A-B407-C2E85D192C8B}" type="slidenum">
              <a:rPr lang="nl-NL" smtClean="0"/>
              <a:t>‹nr.›</a:t>
            </a:fld>
            <a:endParaRPr lang="nl-NL"/>
          </a:p>
        </p:txBody>
      </p:sp>
    </p:spTree>
    <p:extLst>
      <p:ext uri="{BB962C8B-B14F-4D97-AF65-F5344CB8AC3E}">
        <p14:creationId xmlns:p14="http://schemas.microsoft.com/office/powerpoint/2010/main" val="244835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CF5FEF5-F6A0-4117-91FD-4A9BC3C6DA8F}" type="datetimeFigureOut">
              <a:rPr lang="nl-NL" smtClean="0"/>
              <a:t>8-1-2021</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B93EAAC-6EF0-464A-B407-C2E85D192C8B}" type="slidenum">
              <a:rPr lang="nl-NL" smtClean="0"/>
              <a:t>‹nr.›</a:t>
            </a:fld>
            <a:endParaRPr lang="nl-NL"/>
          </a:p>
        </p:txBody>
      </p:sp>
    </p:spTree>
    <p:extLst>
      <p:ext uri="{BB962C8B-B14F-4D97-AF65-F5344CB8AC3E}">
        <p14:creationId xmlns:p14="http://schemas.microsoft.com/office/powerpoint/2010/main" val="171263724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 id="2147483696" r:id="rId18"/>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Groepsdynamiek les 2</a:t>
            </a:r>
          </a:p>
        </p:txBody>
      </p:sp>
      <p:sp>
        <p:nvSpPr>
          <p:cNvPr id="3" name="Ondertitel 2"/>
          <p:cNvSpPr>
            <a:spLocks noGrp="1"/>
          </p:cNvSpPr>
          <p:nvPr>
            <p:ph type="subTitle" idx="1"/>
          </p:nvPr>
        </p:nvSpPr>
        <p:spPr/>
        <p:txBody>
          <a:bodyPr/>
          <a:lstStyle/>
          <a:p>
            <a:r>
              <a:rPr lang="nl-NL" dirty="0"/>
              <a:t>Ontwikkelingspsychologie leerjaar 2</a:t>
            </a:r>
          </a:p>
        </p:txBody>
      </p:sp>
    </p:spTree>
    <p:extLst>
      <p:ext uri="{BB962C8B-B14F-4D97-AF65-F5344CB8AC3E}">
        <p14:creationId xmlns:p14="http://schemas.microsoft.com/office/powerpoint/2010/main" val="1463062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1286933" y="609600"/>
            <a:ext cx="10197494" cy="1099457"/>
          </a:xfrm>
        </p:spPr>
        <p:txBody>
          <a:bodyPr>
            <a:normAutofit/>
          </a:bodyPr>
          <a:lstStyle/>
          <a:p>
            <a:r>
              <a:rPr lang="nl-NL"/>
              <a:t>groepsrollen</a:t>
            </a:r>
          </a:p>
        </p:txBody>
      </p:sp>
      <p:sp>
        <p:nvSpPr>
          <p:cNvPr id="29" name="Isosceles Triangle 28">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Tijdelijke aanduiding voor inhoud 2">
            <a:extLst>
              <a:ext uri="{FF2B5EF4-FFF2-40B4-BE49-F238E27FC236}">
                <a16:creationId xmlns:a16="http://schemas.microsoft.com/office/drawing/2014/main" id="{162AC326-05AD-4C65-91AB-4237A51E7A82}"/>
              </a:ext>
            </a:extLst>
          </p:cNvPr>
          <p:cNvGraphicFramePr>
            <a:graphicFrameLocks noGrp="1"/>
          </p:cNvGraphicFramePr>
          <p:nvPr>
            <p:ph sz="quarter" idx="13"/>
            <p:extLst>
              <p:ext uri="{D42A27DB-BD31-4B8C-83A1-F6EECF244321}">
                <p14:modId xmlns:p14="http://schemas.microsoft.com/office/powerpoint/2010/main" val="2406421943"/>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5898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46543" y="1378252"/>
            <a:ext cx="3547581" cy="4093028"/>
          </a:xfrm>
        </p:spPr>
        <p:txBody>
          <a:bodyPr anchor="ctr">
            <a:normAutofit/>
          </a:bodyPr>
          <a:lstStyle/>
          <a:p>
            <a:r>
              <a:rPr lang="nl-NL" sz="4400" dirty="0"/>
              <a:t>Test groepsrollen invullen</a:t>
            </a: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ijdelijke aanduiding voor inhoud 2">
            <a:extLst>
              <a:ext uri="{FF2B5EF4-FFF2-40B4-BE49-F238E27FC236}">
                <a16:creationId xmlns:a16="http://schemas.microsoft.com/office/drawing/2014/main" id="{25DFF17F-55DD-4231-BD02-595A5A12438A}"/>
              </a:ext>
            </a:extLst>
          </p:cNvPr>
          <p:cNvGraphicFramePr>
            <a:graphicFrameLocks noGrp="1"/>
          </p:cNvGraphicFramePr>
          <p:nvPr>
            <p:ph sz="quarter" idx="13"/>
            <p:extLst>
              <p:ext uri="{D42A27DB-BD31-4B8C-83A1-F6EECF244321}">
                <p14:modId xmlns:p14="http://schemas.microsoft.com/office/powerpoint/2010/main" val="302100121"/>
              </p:ext>
            </p:extLst>
          </p:nvPr>
        </p:nvGraphicFramePr>
        <p:xfrm>
          <a:off x="3507442" y="365760"/>
          <a:ext cx="8452781" cy="60947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75461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1320800"/>
          </a:xfrm>
        </p:spPr>
        <p:txBody>
          <a:bodyPr>
            <a:normAutofit/>
          </a:bodyPr>
          <a:lstStyle/>
          <a:p>
            <a:r>
              <a:rPr lang="nl-NL" dirty="0"/>
              <a:t>Indelingen van groepen</a:t>
            </a:r>
            <a:endParaRPr lang="nl-NL"/>
          </a:p>
        </p:txBody>
      </p:sp>
      <p:graphicFrame>
        <p:nvGraphicFramePr>
          <p:cNvPr id="8" name="Tijdelijke aanduiding voor inhoud 5">
            <a:extLst>
              <a:ext uri="{FF2B5EF4-FFF2-40B4-BE49-F238E27FC236}">
                <a16:creationId xmlns:a16="http://schemas.microsoft.com/office/drawing/2014/main" id="{F86C8918-935E-4158-B3DF-E99A86F3B5B9}"/>
              </a:ext>
            </a:extLst>
          </p:cNvPr>
          <p:cNvGraphicFramePr>
            <a:graphicFrameLocks noGrp="1"/>
          </p:cNvGraphicFramePr>
          <p:nvPr>
            <p:ph sz="quarter" idx="13"/>
            <p:extLst>
              <p:ext uri="{D42A27DB-BD31-4B8C-83A1-F6EECF244321}">
                <p14:modId xmlns:p14="http://schemas.microsoft.com/office/powerpoint/2010/main" val="169695750"/>
              </p:ext>
            </p:extLst>
          </p:nvPr>
        </p:nvGraphicFramePr>
        <p:xfrm>
          <a:off x="677690" y="185843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739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88C9B83F-64CD-41C1-925F-A08801FFD0B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2" name="Straight Connector 71">
              <a:extLst>
                <a:ext uri="{FF2B5EF4-FFF2-40B4-BE49-F238E27FC236}">
                  <a16:creationId xmlns:a16="http://schemas.microsoft.com/office/drawing/2014/main" id="{E1655065-0BD7-4422-BEC0-4401E998090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4DDD90AC-ABEC-4A76-9C9C-AD0A5F8FC7F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4" name="Rectangle 23">
              <a:extLst>
                <a:ext uri="{FF2B5EF4-FFF2-40B4-BE49-F238E27FC236}">
                  <a16:creationId xmlns:a16="http://schemas.microsoft.com/office/drawing/2014/main" id="{21A8AFEF-EC50-4C0B-9C64-814B76C820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5" name="Rectangle 25">
              <a:extLst>
                <a:ext uri="{FF2B5EF4-FFF2-40B4-BE49-F238E27FC236}">
                  <a16:creationId xmlns:a16="http://schemas.microsoft.com/office/drawing/2014/main" id="{CAFAA800-E117-4357-84E4-56B63EA03E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Isosceles Triangle 75">
              <a:extLst>
                <a:ext uri="{FF2B5EF4-FFF2-40B4-BE49-F238E27FC236}">
                  <a16:creationId xmlns:a16="http://schemas.microsoft.com/office/drawing/2014/main" id="{8DDFC9F4-3B45-402D-8AD7-60B3F08ED7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7">
              <a:extLst>
                <a:ext uri="{FF2B5EF4-FFF2-40B4-BE49-F238E27FC236}">
                  <a16:creationId xmlns:a16="http://schemas.microsoft.com/office/drawing/2014/main" id="{F26A0854-FBE4-4587-B349-06BE192BD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28">
              <a:extLst>
                <a:ext uri="{FF2B5EF4-FFF2-40B4-BE49-F238E27FC236}">
                  <a16:creationId xmlns:a16="http://schemas.microsoft.com/office/drawing/2014/main" id="{54A9C4C6-FF7D-470E-BFCA-CE4F60A1F0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9">
              <a:extLst>
                <a:ext uri="{FF2B5EF4-FFF2-40B4-BE49-F238E27FC236}">
                  <a16:creationId xmlns:a16="http://schemas.microsoft.com/office/drawing/2014/main" id="{B1721EA8-4871-45D4-B78F-AE805A3004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Isosceles Triangle 79">
              <a:extLst>
                <a:ext uri="{FF2B5EF4-FFF2-40B4-BE49-F238E27FC236}">
                  <a16:creationId xmlns:a16="http://schemas.microsoft.com/office/drawing/2014/main" id="{E5763971-E3A3-45C6-9BA8-2E032C7A5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Isosceles Triangle 80">
              <a:extLst>
                <a:ext uri="{FF2B5EF4-FFF2-40B4-BE49-F238E27FC236}">
                  <a16:creationId xmlns:a16="http://schemas.microsoft.com/office/drawing/2014/main" id="{32752E94-0E01-4AF5-A43A-F2FAD8737C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Rechthoek 1">
            <a:extLst>
              <a:ext uri="{FF2B5EF4-FFF2-40B4-BE49-F238E27FC236}">
                <a16:creationId xmlns:a16="http://schemas.microsoft.com/office/drawing/2014/main" id="{6C3C7B01-8C70-4A5A-9799-BEEED011050F}"/>
              </a:ext>
            </a:extLst>
          </p:cNvPr>
          <p:cNvSpPr/>
          <p:nvPr/>
        </p:nvSpPr>
        <p:spPr>
          <a:xfrm>
            <a:off x="3435602" y="5134187"/>
            <a:ext cx="8288032" cy="1096648"/>
          </a:xfrm>
          <a:prstGeom prst="rect">
            <a:avLst/>
          </a:prstGeom>
        </p:spPr>
        <p:txBody>
          <a:bodyPr vert="horz" lIns="91440" tIns="45720" rIns="91440" bIns="45720" rtlCol="0" anchor="b">
            <a:normAutofit/>
          </a:bodyPr>
          <a:lstStyle/>
          <a:p>
            <a:pPr>
              <a:spcBef>
                <a:spcPct val="0"/>
              </a:spcBef>
              <a:spcAft>
                <a:spcPts val="600"/>
              </a:spcAft>
            </a:pPr>
            <a:r>
              <a:rPr lang="en-US" sz="4800" b="0" cap="none" spc="0" dirty="0" err="1">
                <a:ln w="0"/>
                <a:solidFill>
                  <a:schemeClr val="accent1"/>
                </a:solidFill>
                <a:effectLst>
                  <a:outerShdw blurRad="38100" dist="19050" dir="2700000" algn="tl" rotWithShape="0">
                    <a:schemeClr val="dk1">
                      <a:alpha val="40000"/>
                    </a:schemeClr>
                  </a:outerShdw>
                </a:effectLst>
                <a:latin typeface="+mj-lt"/>
                <a:ea typeface="+mj-ea"/>
                <a:cs typeface="+mj-cs"/>
              </a:rPr>
              <a:t>Kernkwadrant</a:t>
            </a:r>
            <a:endParaRPr lang="en-US" sz="4800" b="0" cap="none" spc="0" dirty="0">
              <a:ln w="0"/>
              <a:solidFill>
                <a:schemeClr val="accent1"/>
              </a:solidFill>
              <a:effectLst>
                <a:outerShdw blurRad="38100" dist="19050" dir="2700000" algn="tl" rotWithShape="0">
                  <a:schemeClr val="dk1">
                    <a:alpha val="40000"/>
                  </a:schemeClr>
                </a:outerShdw>
              </a:effectLst>
              <a:latin typeface="+mj-lt"/>
              <a:ea typeface="+mj-ea"/>
              <a:cs typeface="+mj-cs"/>
            </a:endParaRPr>
          </a:p>
        </p:txBody>
      </p:sp>
      <p:pic>
        <p:nvPicPr>
          <p:cNvPr id="1028" name="Picture 4" descr="80+ ideeën over Kernkwadranten | leiderschap, persoonlijke ontwikkeling,  sociale vaardigheden">
            <a:extLst>
              <a:ext uri="{FF2B5EF4-FFF2-40B4-BE49-F238E27FC236}">
                <a16:creationId xmlns:a16="http://schemas.microsoft.com/office/drawing/2014/main" id="{DD7E84D3-F13C-4BBA-BDA9-473A3D0EC3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7363" y="638519"/>
            <a:ext cx="6607576" cy="3953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6108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a:t>Logboek opdracht</a:t>
            </a:r>
            <a:br>
              <a:rPr lang="nl-NL"/>
            </a:br>
            <a:r>
              <a:rPr lang="nl-NL"/>
              <a:t>‘Kern kwadrant’</a:t>
            </a:r>
            <a:endParaRPr lang="nl-NL" dirty="0"/>
          </a:p>
        </p:txBody>
      </p:sp>
      <p:sp>
        <p:nvSpPr>
          <p:cNvPr id="4" name="Tijdelijke aanduiding voor inhoud 3"/>
          <p:cNvSpPr>
            <a:spLocks noGrp="1"/>
          </p:cNvSpPr>
          <p:nvPr>
            <p:ph sz="quarter" idx="13"/>
          </p:nvPr>
        </p:nvSpPr>
        <p:spPr/>
        <p:txBody>
          <a:bodyPr/>
          <a:lstStyle/>
          <a:p>
            <a:pPr marL="0" indent="0">
              <a:buNone/>
            </a:pPr>
            <a:endParaRPr lang="nl-NL" dirty="0"/>
          </a:p>
          <a:p>
            <a:pPr marL="0" indent="0">
              <a:buNone/>
            </a:pPr>
            <a:endParaRPr lang="nl-NL" dirty="0"/>
          </a:p>
          <a:p>
            <a:pPr marL="0" indent="0">
              <a:buNone/>
            </a:pPr>
            <a:r>
              <a:rPr lang="nl-NL" dirty="0"/>
              <a:t>Bepaal </a:t>
            </a:r>
            <a:r>
              <a:rPr lang="nl-NL" sz="1800" dirty="0"/>
              <a:t>(aan de hand van de groepsrollen test)     </a:t>
            </a:r>
            <a:r>
              <a:rPr lang="nl-NL" dirty="0"/>
              <a:t>5 sterke punten/kwaliteiten van je zelf en koppel hier leerpunten </a:t>
            </a:r>
          </a:p>
          <a:p>
            <a:pPr marL="0" indent="0">
              <a:buNone/>
            </a:pPr>
            <a:r>
              <a:rPr lang="nl-NL" dirty="0"/>
              <a:t>Verwerk dit in een kernkwadrant</a:t>
            </a:r>
          </a:p>
          <a:p>
            <a:pPr marL="0" indent="0">
              <a:buNone/>
            </a:pPr>
            <a:endParaRPr lang="nl-NL" dirty="0"/>
          </a:p>
        </p:txBody>
      </p:sp>
      <p:pic>
        <p:nvPicPr>
          <p:cNvPr id="6" name="Tijdelijke aanduiding voor inhoud 5"/>
          <p:cNvPicPr>
            <a:picLocks noGrp="1" noChangeAspect="1"/>
          </p:cNvPicPr>
          <p:nvPr>
            <p:ph sz="quarter" idx="14"/>
          </p:nvPr>
        </p:nvPicPr>
        <p:blipFill>
          <a:blip r:embed="rId2"/>
          <a:stretch>
            <a:fillRect/>
          </a:stretch>
        </p:blipFill>
        <p:spPr>
          <a:xfrm>
            <a:off x="5774514" y="868680"/>
            <a:ext cx="5854840" cy="4408625"/>
          </a:xfrm>
          <a:prstGeom prst="rect">
            <a:avLst/>
          </a:prstGeom>
        </p:spPr>
      </p:pic>
    </p:spTree>
    <p:extLst>
      <p:ext uri="{BB962C8B-B14F-4D97-AF65-F5344CB8AC3E}">
        <p14:creationId xmlns:p14="http://schemas.microsoft.com/office/powerpoint/2010/main" val="171127387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4</TotalTime>
  <Words>241</Words>
  <Application>Microsoft Office PowerPoint</Application>
  <PresentationFormat>Breedbeeld</PresentationFormat>
  <Paragraphs>33</Paragraphs>
  <Slides>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Trebuchet MS</vt:lpstr>
      <vt:lpstr>Wingdings 3</vt:lpstr>
      <vt:lpstr>Facet</vt:lpstr>
      <vt:lpstr>Groepsdynamiek les 2</vt:lpstr>
      <vt:lpstr>groepsrollen</vt:lpstr>
      <vt:lpstr>Test groepsrollen invullen</vt:lpstr>
      <vt:lpstr>Indelingen van groepen</vt:lpstr>
      <vt:lpstr>PowerPoint-presentatie</vt:lpstr>
      <vt:lpstr>Logboek opdracht ‘Kern kwadrant’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Groepsdynamiek les 2</dc:title>
  <dc:creator>Laura Beeftink</dc:creator>
  <cp:lastModifiedBy>Laura Beeftink</cp:lastModifiedBy>
  <cp:revision>1</cp:revision>
  <dcterms:created xsi:type="dcterms:W3CDTF">2021-01-08T12:51:35Z</dcterms:created>
  <dcterms:modified xsi:type="dcterms:W3CDTF">2021-01-08T12:56:27Z</dcterms:modified>
</cp:coreProperties>
</file>